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6"/>
  </p:sldMasterIdLst>
  <p:notesMasterIdLst>
    <p:notesMasterId r:id="rId11"/>
  </p:notesMasterIdLst>
  <p:sldIdLst>
    <p:sldId id="256" r:id="rId7"/>
    <p:sldId id="260" r:id="rId8"/>
    <p:sldId id="261" r:id="rId9"/>
    <p:sldId id="262" r:id="rId10"/>
  </p:sldIdLst>
  <p:sldSz cx="7772400" cy="10058400"/>
  <p:notesSz cx="7772400" cy="10058400"/>
  <p:defaultTextStyle>
    <a:defPPr>
      <a:defRPr kern="0"/>
    </a:defPPr>
  </p:defaultTextStyle>
  <p:extLst>
    <p:ext uri="{EFAFB233-063F-42B5-8137-9DF3F51BA10A}">
      <p15:sldGuideLst xmlns:p15="http://schemas.microsoft.com/office/powerpoint/2012/main">
        <p15:guide id="1" orient="horz" pos="288" userDrawn="1">
          <p15:clr>
            <a:srgbClr val="A4A3A4"/>
          </p15:clr>
        </p15:guide>
        <p15:guide id="2" pos="288" userDrawn="1">
          <p15:clr>
            <a:srgbClr val="A4A3A4"/>
          </p15:clr>
        </p15:guide>
        <p15:guide id="3" orient="horz" pos="6048" userDrawn="1">
          <p15:clr>
            <a:srgbClr val="A4A3A4"/>
          </p15:clr>
        </p15:guide>
        <p15:guide id="4" pos="4608" userDrawn="1">
          <p15:clr>
            <a:srgbClr val="A4A3A4"/>
          </p15:clr>
        </p15:guide>
        <p15:guide id="5" orient="horz" pos="945"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78D4"/>
    <a:srgbClr val="505050"/>
    <a:srgbClr val="ECECEC"/>
    <a:srgbClr val="F2F2F2"/>
    <a:srgbClr val="EFEFEF"/>
    <a:srgbClr val="E8E8E8"/>
    <a:srgbClr val="F8F8F8"/>
    <a:srgbClr val="FEFEFE"/>
    <a:srgbClr val="D9D9D9"/>
    <a:srgbClr val="F1F1F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8D86AA7-1D92-4248-B9EB-90BD5D61F11F}" v="29" dt="2023-09-21T14:19:00.636"/>
    <p1510:client id="{3B5A1DFE-6D67-4055-A5E4-D1E4A01F2C08}" v="274" vWet="278" dt="2023-09-20T19:44:57.493"/>
    <p1510:client id="{63F4F06D-B199-497C-90A5-0E7CE7A1A57E}" v="30" dt="2023-09-21T14:08:15.222"/>
    <p1510:client id="{AAE4E415-F355-4C94-9922-0B2F258748AA}" vWet="5" dt="2023-09-20T19:56:28.904"/>
    <p1510:client id="{B845A434-0368-E041-B3EA-C4724F466A92}" v="11" dt="2023-09-20T20:21:39.838"/>
    <p1510:client id="{EE4DB48A-2CC7-4CD1-B414-F02673B02752}" v="93" dt="2023-09-20T20:49:00.634"/>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0" d="100"/>
          <a:sy n="60" d="100"/>
        </p:scale>
        <p:origin x="2216" y="64"/>
      </p:cViewPr>
      <p:guideLst>
        <p:guide orient="horz" pos="288"/>
        <p:guide pos="288"/>
        <p:guide orient="horz" pos="6048"/>
        <p:guide pos="4608"/>
        <p:guide orient="horz" pos="945"/>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viewProps" Target="viewProps.xml"/><Relationship Id="rId3" Type="http://schemas.openxmlformats.org/officeDocument/2006/relationships/customXml" Target="../customXml/item3.xml"/><Relationship Id="rId7" Type="http://schemas.openxmlformats.org/officeDocument/2006/relationships/slide" Target="slides/slide1.xml"/><Relationship Id="rId12" Type="http://schemas.openxmlformats.org/officeDocument/2006/relationships/presProps" Target="presProps.xml"/><Relationship Id="rId2" Type="http://schemas.openxmlformats.org/officeDocument/2006/relationships/customXml" Target="../customXml/item2.xml"/><Relationship Id="rId16"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notesMaster" Target="notesMasters/notesMaster1.xml"/><Relationship Id="rId5" Type="http://schemas.openxmlformats.org/officeDocument/2006/relationships/customXml" Target="../customXml/item5.xml"/><Relationship Id="rId15" Type="http://schemas.openxmlformats.org/officeDocument/2006/relationships/tableStyles" Target="tableStyles.xml"/><Relationship Id="rId10" Type="http://schemas.openxmlformats.org/officeDocument/2006/relationships/slide" Target="slides/slide4.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368675" cy="504825"/>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4402138" y="0"/>
            <a:ext cx="3368675" cy="504825"/>
          </a:xfrm>
          <a:prstGeom prst="rect">
            <a:avLst/>
          </a:prstGeom>
        </p:spPr>
        <p:txBody>
          <a:bodyPr vert="horz" lIns="91440" tIns="45720" rIns="91440" bIns="45720" rtlCol="0"/>
          <a:lstStyle>
            <a:lvl1pPr algn="r">
              <a:defRPr sz="1200"/>
            </a:lvl1pPr>
          </a:lstStyle>
          <a:p>
            <a:fld id="{267A6722-C8E3-476F-938C-698E71AB758A}" type="datetimeFigureOut">
              <a:rPr lang="en-CA" smtClean="0"/>
              <a:t>2023-11-14</a:t>
            </a:fld>
            <a:endParaRPr lang="en-CA"/>
          </a:p>
        </p:txBody>
      </p:sp>
      <p:sp>
        <p:nvSpPr>
          <p:cNvPr id="4" name="Slide Image Placeholder 3"/>
          <p:cNvSpPr>
            <a:spLocks noGrp="1" noRot="1" noChangeAspect="1"/>
          </p:cNvSpPr>
          <p:nvPr>
            <p:ph type="sldImg" idx="2"/>
          </p:nvPr>
        </p:nvSpPr>
        <p:spPr>
          <a:xfrm>
            <a:off x="2574925" y="1257300"/>
            <a:ext cx="2622550" cy="3394075"/>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777875" y="4840288"/>
            <a:ext cx="6216650" cy="3960812"/>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9553575"/>
            <a:ext cx="3368675" cy="504825"/>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4402138" y="9553575"/>
            <a:ext cx="3368675" cy="504825"/>
          </a:xfrm>
          <a:prstGeom prst="rect">
            <a:avLst/>
          </a:prstGeom>
        </p:spPr>
        <p:txBody>
          <a:bodyPr vert="horz" lIns="91440" tIns="45720" rIns="91440" bIns="45720" rtlCol="0" anchor="b"/>
          <a:lstStyle>
            <a:lvl1pPr algn="r">
              <a:defRPr sz="1200"/>
            </a:lvl1pPr>
          </a:lstStyle>
          <a:p>
            <a:fld id="{CCE05C4A-94B8-4106-8DFA-64488557E560}" type="slidenum">
              <a:rPr lang="en-CA" smtClean="0"/>
              <a:t>‹#›</a:t>
            </a:fld>
            <a:endParaRPr lang="en-CA"/>
          </a:p>
        </p:txBody>
      </p:sp>
    </p:spTree>
    <p:extLst>
      <p:ext uri="{BB962C8B-B14F-4D97-AF65-F5344CB8AC3E}">
        <p14:creationId xmlns:p14="http://schemas.microsoft.com/office/powerpoint/2010/main" val="9493338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CCE05C4A-94B8-4106-8DFA-64488557E560}" type="slidenum">
              <a:rPr lang="en-CA" smtClean="0"/>
              <a:t>2</a:t>
            </a:fld>
            <a:endParaRPr lang="en-CA"/>
          </a:p>
        </p:txBody>
      </p:sp>
    </p:spTree>
    <p:extLst>
      <p:ext uri="{BB962C8B-B14F-4D97-AF65-F5344CB8AC3E}">
        <p14:creationId xmlns:p14="http://schemas.microsoft.com/office/powerpoint/2010/main" val="19230025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CCE05C4A-94B8-4106-8DFA-64488557E560}" type="slidenum">
              <a:rPr lang="en-CA" smtClean="0"/>
              <a:t>3</a:t>
            </a:fld>
            <a:endParaRPr lang="en-CA"/>
          </a:p>
        </p:txBody>
      </p:sp>
    </p:spTree>
    <p:extLst>
      <p:ext uri="{BB962C8B-B14F-4D97-AF65-F5344CB8AC3E}">
        <p14:creationId xmlns:p14="http://schemas.microsoft.com/office/powerpoint/2010/main" val="11151833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CCE05C4A-94B8-4106-8DFA-64488557E560}" type="slidenum">
              <a:rPr lang="en-CA" smtClean="0"/>
              <a:t>4</a:t>
            </a:fld>
            <a:endParaRPr lang="en-CA"/>
          </a:p>
        </p:txBody>
      </p:sp>
    </p:spTree>
    <p:extLst>
      <p:ext uri="{BB962C8B-B14F-4D97-AF65-F5344CB8AC3E}">
        <p14:creationId xmlns:p14="http://schemas.microsoft.com/office/powerpoint/2010/main" val="14673835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582930" y="3118104"/>
            <a:ext cx="6606540" cy="2112264"/>
          </a:xfrm>
          <a:prstGeom prst="rect">
            <a:avLst/>
          </a:prstGeom>
        </p:spPr>
        <p:txBody>
          <a:bodyPr wrap="square" lIns="0" tIns="0" rIns="0" bIns="0">
            <a:spAutoFit/>
          </a:bodyPr>
          <a:lstStyle>
            <a:lvl1pPr>
              <a:defRPr sz="2400" b="0" i="0">
                <a:solidFill>
                  <a:srgbClr val="505050"/>
                </a:solidFill>
                <a:latin typeface="SegoeUI-Light"/>
                <a:cs typeface="SegoeUI-Light"/>
              </a:defRPr>
            </a:lvl1pPr>
          </a:lstStyle>
          <a:p>
            <a:endParaRPr/>
          </a:p>
        </p:txBody>
      </p:sp>
      <p:sp>
        <p:nvSpPr>
          <p:cNvPr id="3" name="Holder 3"/>
          <p:cNvSpPr>
            <a:spLocks noGrp="1"/>
          </p:cNvSpPr>
          <p:nvPr>
            <p:ph type="subTitle" idx="4"/>
          </p:nvPr>
        </p:nvSpPr>
        <p:spPr>
          <a:xfrm>
            <a:off x="1165860" y="5632704"/>
            <a:ext cx="5440680" cy="25146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11/14/2023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400" b="0" i="0">
                <a:solidFill>
                  <a:srgbClr val="505050"/>
                </a:solidFill>
                <a:latin typeface="SegoeUI-Light"/>
                <a:cs typeface="SegoeUI-Light"/>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11/14/2023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extLst>
    <p:ext uri="{DCECCB84-F9BA-43D5-87BE-67443E8EF086}">
      <p15:sldGuideLst xmlns:p15="http://schemas.microsoft.com/office/powerpoint/2012/main">
        <p15:guide id="1" orient="horz" pos="3168" userDrawn="1">
          <p15:clr>
            <a:srgbClr val="FBAE40"/>
          </p15:clr>
        </p15:guide>
        <p15:guide id="2" pos="2448"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400" b="0" i="0">
                <a:solidFill>
                  <a:srgbClr val="505050"/>
                </a:solidFill>
                <a:latin typeface="SegoeUI-Light"/>
                <a:cs typeface="SegoeUI-Light"/>
              </a:defRPr>
            </a:lvl1pPr>
          </a:lstStyle>
          <a:p>
            <a:endParaRPr/>
          </a:p>
        </p:txBody>
      </p:sp>
      <p:sp>
        <p:nvSpPr>
          <p:cNvPr id="3" name="Holder 3"/>
          <p:cNvSpPr>
            <a:spLocks noGrp="1"/>
          </p:cNvSpPr>
          <p:nvPr>
            <p:ph sz="half" idx="2"/>
          </p:nvPr>
        </p:nvSpPr>
        <p:spPr>
          <a:xfrm>
            <a:off x="388620" y="2313432"/>
            <a:ext cx="3380994" cy="6638544"/>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002786" y="2313432"/>
            <a:ext cx="3380994" cy="6638544"/>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11/14/2023</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400" b="0" i="0">
                <a:solidFill>
                  <a:srgbClr val="505050"/>
                </a:solidFill>
                <a:latin typeface="SegoeUI-Light"/>
                <a:cs typeface="SegoeUI-Light"/>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11/14/2023</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11/14/2023</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7772400" cy="10058400"/>
          </a:xfrm>
          <a:custGeom>
            <a:avLst/>
            <a:gdLst/>
            <a:ahLst/>
            <a:cxnLst/>
            <a:rect l="l" t="t" r="r" b="b"/>
            <a:pathLst>
              <a:path w="7772400" h="10058400">
                <a:moveTo>
                  <a:pt x="7772400" y="0"/>
                </a:moveTo>
                <a:lnTo>
                  <a:pt x="0" y="0"/>
                </a:lnTo>
                <a:lnTo>
                  <a:pt x="0" y="10058400"/>
                </a:lnTo>
                <a:lnTo>
                  <a:pt x="7772400" y="10058400"/>
                </a:lnTo>
                <a:lnTo>
                  <a:pt x="7772400" y="0"/>
                </a:lnTo>
                <a:close/>
              </a:path>
            </a:pathLst>
          </a:custGeom>
          <a:solidFill>
            <a:srgbClr val="E6E6E6"/>
          </a:solidFill>
        </p:spPr>
        <p:txBody>
          <a:bodyPr wrap="square" lIns="0" tIns="0" rIns="0" bIns="0" rtlCol="0"/>
          <a:lstStyle/>
          <a:p>
            <a:endParaRPr/>
          </a:p>
        </p:txBody>
      </p:sp>
      <p:sp>
        <p:nvSpPr>
          <p:cNvPr id="2" name="Holder 2"/>
          <p:cNvSpPr>
            <a:spLocks noGrp="1"/>
          </p:cNvSpPr>
          <p:nvPr>
            <p:ph type="title"/>
          </p:nvPr>
        </p:nvSpPr>
        <p:spPr>
          <a:xfrm>
            <a:off x="419100" y="862489"/>
            <a:ext cx="4201795" cy="391159"/>
          </a:xfrm>
          <a:prstGeom prst="rect">
            <a:avLst/>
          </a:prstGeom>
        </p:spPr>
        <p:txBody>
          <a:bodyPr wrap="square" lIns="0" tIns="0" rIns="0" bIns="0">
            <a:spAutoFit/>
          </a:bodyPr>
          <a:lstStyle>
            <a:lvl1pPr>
              <a:defRPr sz="2400" b="0" i="0">
                <a:solidFill>
                  <a:srgbClr val="505050"/>
                </a:solidFill>
                <a:latin typeface="SegoeUI-Light"/>
                <a:cs typeface="SegoeUI-Light"/>
              </a:defRPr>
            </a:lvl1pPr>
          </a:lstStyle>
          <a:p>
            <a:endParaRPr/>
          </a:p>
        </p:txBody>
      </p:sp>
      <p:sp>
        <p:nvSpPr>
          <p:cNvPr id="3" name="Holder 3"/>
          <p:cNvSpPr>
            <a:spLocks noGrp="1"/>
          </p:cNvSpPr>
          <p:nvPr>
            <p:ph type="body" idx="1"/>
          </p:nvPr>
        </p:nvSpPr>
        <p:spPr>
          <a:xfrm>
            <a:off x="388620" y="2313432"/>
            <a:ext cx="6995160" cy="6638544"/>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2642616" y="9354312"/>
            <a:ext cx="2487168" cy="50292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388620" y="9354312"/>
            <a:ext cx="1787652" cy="50292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11/14/2023</a:t>
            </a:fld>
            <a:endParaRPr lang="en-US"/>
          </a:p>
        </p:txBody>
      </p:sp>
      <p:sp>
        <p:nvSpPr>
          <p:cNvPr id="6" name="Holder 6"/>
          <p:cNvSpPr>
            <a:spLocks noGrp="1"/>
          </p:cNvSpPr>
          <p:nvPr>
            <p:ph type="sldNum" sz="quarter" idx="7"/>
          </p:nvPr>
        </p:nvSpPr>
        <p:spPr>
          <a:xfrm>
            <a:off x="5596128" y="9354312"/>
            <a:ext cx="1787652" cy="50292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hyperlink" Target="http://www.aka.ms/SurfaceBatteryPerformance" TargetMode="External"/><Relationship Id="rId5" Type="http://schemas.openxmlformats.org/officeDocument/2006/relationships/hyperlink" Target="https://www.microsoft.com/en-us/download/100440" TargetMode="Externa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hyperlink" Target="https://support.microsoft.com/en-us/surface/surface-storage-options-and-hard-drive-sizes-9915981d-3e38-f06c-4706-82b5dedf33bc" TargetMode="External"/><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hyperlink" Target="https://www.microsoft.com/en-us/download/details.aspx?id=100440"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hyperlink" Target="https://www.microsoft.com/en-us/download/details.aspx?id=100440" TargetMode="External"/><Relationship Id="rId7" Type="http://schemas.openxmlformats.org/officeDocument/2006/relationships/hyperlink" Target="https://www.microsoft.com/en-us/corporate-responsibility/sustainability/products-services-devices"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hyperlink" Target="https://www.microsoft.com/en-us/store/b/accessible-adaptive-devices-accessories" TargetMode="External"/><Relationship Id="rId5" Type="http://schemas.openxmlformats.org/officeDocument/2006/relationships/hyperlink" Target="https://www.microsoft.com/en-us/accessibility/accessible-technology-products?activetab=pivot_1%3Aprimaryr2" TargetMode="External"/><Relationship Id="rId4" Type="http://schemas.openxmlformats.org/officeDocument/2006/relationships/hyperlink" Target="https://aka.ms/m365businesstrialinfo" TargetMode="Externa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gradFill>
          <a:gsLst>
            <a:gs pos="0">
              <a:srgbClr val="FEFEFE"/>
            </a:gs>
            <a:gs pos="25000">
              <a:srgbClr val="FCFCFC"/>
            </a:gs>
            <a:gs pos="47000">
              <a:srgbClr val="F6F6F6"/>
            </a:gs>
            <a:gs pos="62000">
              <a:srgbClr val="F1F1F1"/>
            </a:gs>
          </a:gsLst>
          <a:lin ang="5400000" scaled="1"/>
        </a:gradFill>
        <a:effectLst/>
      </p:bgPr>
    </p:bg>
    <p:spTree>
      <p:nvGrpSpPr>
        <p:cNvPr id="1" name=""/>
        <p:cNvGrpSpPr/>
        <p:nvPr/>
      </p:nvGrpSpPr>
      <p:grpSpPr>
        <a:xfrm>
          <a:off x="0" y="0"/>
          <a:ext cx="0" cy="0"/>
          <a:chOff x="0" y="0"/>
          <a:chExt cx="0" cy="0"/>
        </a:xfrm>
      </p:grpSpPr>
      <p:sp>
        <p:nvSpPr>
          <p:cNvPr id="4" name="object 4"/>
          <p:cNvSpPr/>
          <p:nvPr/>
        </p:nvSpPr>
        <p:spPr>
          <a:xfrm>
            <a:off x="0" y="6159978"/>
            <a:ext cx="7772400" cy="3898900"/>
          </a:xfrm>
          <a:custGeom>
            <a:avLst/>
            <a:gdLst/>
            <a:ahLst/>
            <a:cxnLst/>
            <a:rect l="l" t="t" r="r" b="b"/>
            <a:pathLst>
              <a:path w="7772400" h="3898900">
                <a:moveTo>
                  <a:pt x="7772400" y="0"/>
                </a:moveTo>
                <a:lnTo>
                  <a:pt x="0" y="1306220"/>
                </a:lnTo>
                <a:lnTo>
                  <a:pt x="0" y="3898417"/>
                </a:lnTo>
                <a:lnTo>
                  <a:pt x="7772400" y="3898417"/>
                </a:lnTo>
                <a:lnTo>
                  <a:pt x="7772400" y="0"/>
                </a:lnTo>
                <a:close/>
              </a:path>
            </a:pathLst>
          </a:custGeom>
          <a:solidFill>
            <a:srgbClr val="E6E6E6"/>
          </a:solidFill>
        </p:spPr>
        <p:txBody>
          <a:bodyPr wrap="square" lIns="0" tIns="0" rIns="0" bIns="0" rtlCol="0"/>
          <a:lstStyle/>
          <a:p>
            <a:endParaRPr>
              <a:solidFill>
                <a:srgbClr val="505050"/>
              </a:solidFill>
            </a:endParaRPr>
          </a:p>
        </p:txBody>
      </p:sp>
      <p:sp>
        <p:nvSpPr>
          <p:cNvPr id="6" name="object 6"/>
          <p:cNvSpPr/>
          <p:nvPr/>
        </p:nvSpPr>
        <p:spPr>
          <a:xfrm>
            <a:off x="4959607" y="7083805"/>
            <a:ext cx="412115" cy="0"/>
          </a:xfrm>
          <a:custGeom>
            <a:avLst/>
            <a:gdLst/>
            <a:ahLst/>
            <a:cxnLst/>
            <a:rect l="l" t="t" r="r" b="b"/>
            <a:pathLst>
              <a:path w="412114">
                <a:moveTo>
                  <a:pt x="411518" y="0"/>
                </a:moveTo>
                <a:lnTo>
                  <a:pt x="0" y="0"/>
                </a:lnTo>
              </a:path>
            </a:pathLst>
          </a:custGeom>
          <a:ln w="10172">
            <a:solidFill>
              <a:srgbClr val="D1D3D4"/>
            </a:solidFill>
          </a:ln>
        </p:spPr>
        <p:txBody>
          <a:bodyPr wrap="square" lIns="0" tIns="0" rIns="0" bIns="0" rtlCol="0"/>
          <a:lstStyle/>
          <a:p>
            <a:endParaRPr>
              <a:solidFill>
                <a:srgbClr val="505050"/>
              </a:solidFill>
            </a:endParaRPr>
          </a:p>
        </p:txBody>
      </p:sp>
      <p:pic>
        <p:nvPicPr>
          <p:cNvPr id="70" name="Picture 69" descr="A tablet and stylus on a black background&#10;&#10;Description automatically generated">
            <a:extLst>
              <a:ext uri="{FF2B5EF4-FFF2-40B4-BE49-F238E27FC236}">
                <a16:creationId xmlns:a16="http://schemas.microsoft.com/office/drawing/2014/main" id="{84165044-0FE8-A2BE-62C1-5B5AF0AEAA2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11600" y="6798854"/>
            <a:ext cx="3573155" cy="2009900"/>
          </a:xfrm>
          <a:prstGeom prst="rect">
            <a:avLst/>
          </a:prstGeom>
        </p:spPr>
      </p:pic>
      <p:pic>
        <p:nvPicPr>
          <p:cNvPr id="61" name="Picture 60" descr="A computer with a group of people on the screen&#10;&#10;Description automatically generated">
            <a:extLst>
              <a:ext uri="{FF2B5EF4-FFF2-40B4-BE49-F238E27FC236}">
                <a16:creationId xmlns:a16="http://schemas.microsoft.com/office/drawing/2014/main" id="{9CFD19BB-E403-48D1-B9F5-C4C8121A452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59603" y="5571978"/>
            <a:ext cx="3869624" cy="2176664"/>
          </a:xfrm>
          <a:prstGeom prst="rect">
            <a:avLst/>
          </a:prstGeom>
        </p:spPr>
      </p:pic>
      <p:pic>
        <p:nvPicPr>
          <p:cNvPr id="63" name="Picture 62" descr="A computer with a drawing of a bridge&#10;&#10;Description automatically generated">
            <a:extLst>
              <a:ext uri="{FF2B5EF4-FFF2-40B4-BE49-F238E27FC236}">
                <a16:creationId xmlns:a16="http://schemas.microsoft.com/office/drawing/2014/main" id="{DEC1DF83-2665-FC55-D28E-1CC75A75DC5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364" y="5797148"/>
            <a:ext cx="3344334" cy="1881188"/>
          </a:xfrm>
          <a:prstGeom prst="rect">
            <a:avLst/>
          </a:prstGeom>
        </p:spPr>
      </p:pic>
      <p:grpSp>
        <p:nvGrpSpPr>
          <p:cNvPr id="7" name="object 7"/>
          <p:cNvGrpSpPr/>
          <p:nvPr/>
        </p:nvGrpSpPr>
        <p:grpSpPr>
          <a:xfrm>
            <a:off x="4400355" y="5378349"/>
            <a:ext cx="566420" cy="477968"/>
            <a:chOff x="4400355" y="5379525"/>
            <a:chExt cx="566420" cy="621665"/>
          </a:xfrm>
        </p:grpSpPr>
        <p:sp>
          <p:nvSpPr>
            <p:cNvPr id="8" name="object 8"/>
            <p:cNvSpPr/>
            <p:nvPr/>
          </p:nvSpPr>
          <p:spPr>
            <a:xfrm>
              <a:off x="4405447" y="5379525"/>
              <a:ext cx="0" cy="621665"/>
            </a:xfrm>
            <a:custGeom>
              <a:avLst/>
              <a:gdLst/>
              <a:ahLst/>
              <a:cxnLst/>
              <a:rect l="l" t="t" r="r" b="b"/>
              <a:pathLst>
                <a:path h="621664">
                  <a:moveTo>
                    <a:pt x="0" y="0"/>
                  </a:moveTo>
                  <a:lnTo>
                    <a:pt x="0" y="621474"/>
                  </a:lnTo>
                </a:path>
              </a:pathLst>
            </a:custGeom>
            <a:ln w="12700">
              <a:solidFill>
                <a:srgbClr val="D9D9D9"/>
              </a:solidFill>
            </a:ln>
          </p:spPr>
          <p:txBody>
            <a:bodyPr wrap="square" lIns="0" tIns="0" rIns="0" bIns="0" rtlCol="0"/>
            <a:lstStyle/>
            <a:p>
              <a:endParaRPr>
                <a:solidFill>
                  <a:srgbClr val="505050"/>
                </a:solidFill>
              </a:endParaRPr>
            </a:p>
          </p:txBody>
        </p:sp>
        <p:sp>
          <p:nvSpPr>
            <p:cNvPr id="9" name="object 9"/>
            <p:cNvSpPr/>
            <p:nvPr/>
          </p:nvSpPr>
          <p:spPr>
            <a:xfrm>
              <a:off x="4400355" y="5379526"/>
              <a:ext cx="566420" cy="0"/>
            </a:xfrm>
            <a:custGeom>
              <a:avLst/>
              <a:gdLst/>
              <a:ahLst/>
              <a:cxnLst/>
              <a:rect l="l" t="t" r="r" b="b"/>
              <a:pathLst>
                <a:path w="566420">
                  <a:moveTo>
                    <a:pt x="566280" y="0"/>
                  </a:moveTo>
                  <a:lnTo>
                    <a:pt x="0" y="0"/>
                  </a:lnTo>
                </a:path>
              </a:pathLst>
            </a:custGeom>
            <a:ln w="12700">
              <a:solidFill>
                <a:srgbClr val="D9D9D9"/>
              </a:solidFill>
            </a:ln>
          </p:spPr>
          <p:txBody>
            <a:bodyPr wrap="square" lIns="0" tIns="0" rIns="0" bIns="0" rtlCol="0"/>
            <a:lstStyle/>
            <a:p>
              <a:endParaRPr>
                <a:solidFill>
                  <a:srgbClr val="505050"/>
                </a:solidFill>
              </a:endParaRPr>
            </a:p>
          </p:txBody>
        </p:sp>
      </p:grpSp>
      <p:sp>
        <p:nvSpPr>
          <p:cNvPr id="11" name="object 11"/>
          <p:cNvSpPr/>
          <p:nvPr/>
        </p:nvSpPr>
        <p:spPr>
          <a:xfrm>
            <a:off x="5360950" y="6621277"/>
            <a:ext cx="238760" cy="0"/>
          </a:xfrm>
          <a:custGeom>
            <a:avLst/>
            <a:gdLst/>
            <a:ahLst/>
            <a:cxnLst/>
            <a:rect l="l" t="t" r="r" b="b"/>
            <a:pathLst>
              <a:path w="238760">
                <a:moveTo>
                  <a:pt x="238226" y="0"/>
                </a:moveTo>
                <a:lnTo>
                  <a:pt x="0" y="0"/>
                </a:lnTo>
              </a:path>
            </a:pathLst>
          </a:custGeom>
          <a:ln w="12700">
            <a:solidFill>
              <a:srgbClr val="D9D9D9"/>
            </a:solidFill>
          </a:ln>
        </p:spPr>
        <p:txBody>
          <a:bodyPr wrap="square" lIns="0" tIns="0" rIns="0" bIns="0" rtlCol="0"/>
          <a:lstStyle/>
          <a:p>
            <a:endParaRPr>
              <a:solidFill>
                <a:srgbClr val="505050"/>
              </a:solidFill>
            </a:endParaRPr>
          </a:p>
        </p:txBody>
      </p:sp>
      <p:sp>
        <p:nvSpPr>
          <p:cNvPr id="12" name="object 12"/>
          <p:cNvSpPr/>
          <p:nvPr/>
        </p:nvSpPr>
        <p:spPr>
          <a:xfrm>
            <a:off x="5366040" y="6616194"/>
            <a:ext cx="0" cy="467995"/>
          </a:xfrm>
          <a:custGeom>
            <a:avLst/>
            <a:gdLst/>
            <a:ahLst/>
            <a:cxnLst/>
            <a:rect l="l" t="t" r="r" b="b"/>
            <a:pathLst>
              <a:path h="467995">
                <a:moveTo>
                  <a:pt x="0" y="0"/>
                </a:moveTo>
                <a:lnTo>
                  <a:pt x="0" y="467614"/>
                </a:lnTo>
              </a:path>
            </a:pathLst>
          </a:custGeom>
          <a:ln w="12700">
            <a:solidFill>
              <a:srgbClr val="D9D9D9"/>
            </a:solidFill>
          </a:ln>
        </p:spPr>
        <p:txBody>
          <a:bodyPr wrap="square" lIns="0" tIns="0" rIns="0" bIns="0" rtlCol="0"/>
          <a:lstStyle/>
          <a:p>
            <a:endParaRPr>
              <a:solidFill>
                <a:srgbClr val="505050"/>
              </a:solidFill>
            </a:endParaRPr>
          </a:p>
        </p:txBody>
      </p:sp>
      <p:sp>
        <p:nvSpPr>
          <p:cNvPr id="16" name="object 16"/>
          <p:cNvSpPr txBox="1">
            <a:spLocks noGrp="1"/>
          </p:cNvSpPr>
          <p:nvPr>
            <p:ph type="title"/>
          </p:nvPr>
        </p:nvSpPr>
        <p:spPr>
          <a:xfrm>
            <a:off x="433744" y="876345"/>
            <a:ext cx="4622175" cy="382156"/>
          </a:xfrm>
          <a:prstGeom prst="rect">
            <a:avLst/>
          </a:prstGeom>
        </p:spPr>
        <p:txBody>
          <a:bodyPr vert="horz" wrap="square" lIns="0" tIns="12700" rIns="0" bIns="0" rtlCol="0">
            <a:spAutoFit/>
          </a:bodyPr>
          <a:lstStyle/>
          <a:p>
            <a:pPr algn="l" defTabSz="311719" rtl="0">
              <a:lnSpc>
                <a:spcPct val="100000"/>
              </a:lnSpc>
              <a:spcBef>
                <a:spcPts val="100"/>
              </a:spcBef>
            </a:pPr>
            <a:r>
              <a:rPr kern="1200" dirty="0">
                <a:latin typeface="Segoe UI Light"/>
                <a:ea typeface="+mn-ea"/>
                <a:cs typeface="Segoe UI Light"/>
              </a:rPr>
              <a:t>Microsoft Surface Laptop Studio 2</a:t>
            </a:r>
          </a:p>
        </p:txBody>
      </p:sp>
      <p:sp>
        <p:nvSpPr>
          <p:cNvPr id="17" name="object 17"/>
          <p:cNvSpPr txBox="1"/>
          <p:nvPr/>
        </p:nvSpPr>
        <p:spPr>
          <a:xfrm>
            <a:off x="431800" y="1311694"/>
            <a:ext cx="6959600" cy="289823"/>
          </a:xfrm>
          <a:prstGeom prst="rect">
            <a:avLst/>
          </a:prstGeom>
        </p:spPr>
        <p:txBody>
          <a:bodyPr vert="horz" wrap="square" lIns="0" tIns="12700" rIns="0" bIns="0" rtlCol="0">
            <a:spAutoFit/>
          </a:bodyPr>
          <a:lstStyle/>
          <a:p>
            <a:pPr marL="25400">
              <a:lnSpc>
                <a:spcPct val="100000"/>
              </a:lnSpc>
              <a:spcBef>
                <a:spcPts val="100"/>
              </a:spcBef>
            </a:pPr>
            <a:r>
              <a:rPr kern="1200">
                <a:solidFill>
                  <a:srgbClr val="505050"/>
                </a:solidFill>
                <a:latin typeface="Segoe UI Light"/>
                <a:ea typeface="+mn-ea"/>
                <a:cs typeface="Segoe UI Light"/>
              </a:rPr>
              <a:t>The versatility to create. The power to perform</a:t>
            </a:r>
            <a:r>
              <a:rPr sz="1800" spc="-10">
                <a:solidFill>
                  <a:srgbClr val="505050"/>
                </a:solidFill>
                <a:latin typeface="SegoeUI-Light"/>
                <a:cs typeface="SegoeUI-Light"/>
              </a:rPr>
              <a:t>.</a:t>
            </a:r>
            <a:endParaRPr sz="1100" kern="1200">
              <a:solidFill>
                <a:srgbClr val="505050"/>
              </a:solidFill>
              <a:latin typeface="Segoe UI" panose="020B0502040204020203" pitchFamily="34" charset="0"/>
              <a:ea typeface="+mn-ea"/>
              <a:cs typeface="Segoe UI" panose="020B0502040204020203" pitchFamily="34" charset="0"/>
            </a:endParaRPr>
          </a:p>
        </p:txBody>
      </p:sp>
      <p:sp>
        <p:nvSpPr>
          <p:cNvPr id="19" name="object 19"/>
          <p:cNvSpPr txBox="1"/>
          <p:nvPr/>
        </p:nvSpPr>
        <p:spPr>
          <a:xfrm>
            <a:off x="451290" y="3311207"/>
            <a:ext cx="2954655" cy="474489"/>
          </a:xfrm>
          <a:prstGeom prst="rect">
            <a:avLst/>
          </a:prstGeom>
        </p:spPr>
        <p:txBody>
          <a:bodyPr vert="horz" wrap="square" lIns="0" tIns="12700" rIns="0" bIns="0" rtlCol="0">
            <a:spAutoFit/>
          </a:bodyPr>
          <a:lstStyle/>
          <a:p>
            <a:pPr marR="30480"/>
            <a:r>
              <a:rPr sz="1000" dirty="0">
                <a:solidFill>
                  <a:srgbClr val="505050"/>
                </a:solidFill>
                <a:latin typeface="Segoe UI"/>
                <a:cs typeface="Segoe UI"/>
              </a:rPr>
              <a:t>The</a:t>
            </a:r>
            <a:r>
              <a:rPr sz="1000" spc="-15" dirty="0">
                <a:solidFill>
                  <a:srgbClr val="505050"/>
                </a:solidFill>
                <a:latin typeface="Segoe UI"/>
                <a:cs typeface="Segoe UI"/>
              </a:rPr>
              <a:t> </a:t>
            </a:r>
            <a:r>
              <a:rPr sz="1000" dirty="0">
                <a:solidFill>
                  <a:srgbClr val="505050"/>
                </a:solidFill>
                <a:latin typeface="Segoe UI"/>
                <a:cs typeface="Segoe UI"/>
              </a:rPr>
              <a:t>most powerful</a:t>
            </a:r>
            <a:r>
              <a:rPr sz="1000" spc="-5" dirty="0">
                <a:solidFill>
                  <a:srgbClr val="505050"/>
                </a:solidFill>
                <a:latin typeface="Segoe UI"/>
                <a:cs typeface="Segoe UI"/>
              </a:rPr>
              <a:t> </a:t>
            </a:r>
            <a:r>
              <a:rPr sz="1000" dirty="0">
                <a:solidFill>
                  <a:srgbClr val="505050"/>
                </a:solidFill>
                <a:latin typeface="Segoe UI"/>
                <a:cs typeface="Segoe UI"/>
              </a:rPr>
              <a:t>Surface delivers</a:t>
            </a:r>
            <a:r>
              <a:rPr sz="1000" spc="-5" dirty="0">
                <a:solidFill>
                  <a:srgbClr val="505050"/>
                </a:solidFill>
                <a:latin typeface="Segoe UI"/>
                <a:cs typeface="Segoe UI"/>
              </a:rPr>
              <a:t> </a:t>
            </a:r>
            <a:r>
              <a:rPr sz="1000" dirty="0">
                <a:solidFill>
                  <a:srgbClr val="505050"/>
                </a:solidFill>
                <a:latin typeface="Segoe UI"/>
                <a:cs typeface="Segoe UI"/>
              </a:rPr>
              <a:t>over 2x more </a:t>
            </a:r>
            <a:r>
              <a:rPr sz="1000" spc="-10" dirty="0">
                <a:solidFill>
                  <a:srgbClr val="505050"/>
                </a:solidFill>
                <a:latin typeface="Segoe UI"/>
                <a:cs typeface="Segoe UI"/>
              </a:rPr>
              <a:t>computing </a:t>
            </a:r>
            <a:r>
              <a:rPr sz="1000" dirty="0">
                <a:solidFill>
                  <a:srgbClr val="505050"/>
                </a:solidFill>
                <a:latin typeface="Segoe UI"/>
                <a:cs typeface="Segoe UI"/>
              </a:rPr>
              <a:t>power</a:t>
            </a:r>
            <a:r>
              <a:rPr sz="1000" spc="-15" dirty="0">
                <a:solidFill>
                  <a:srgbClr val="505050"/>
                </a:solidFill>
                <a:latin typeface="Segoe UI"/>
                <a:cs typeface="Segoe UI"/>
              </a:rPr>
              <a:t> </a:t>
            </a:r>
            <a:r>
              <a:rPr sz="1000" dirty="0">
                <a:solidFill>
                  <a:srgbClr val="505050"/>
                </a:solidFill>
                <a:latin typeface="Segoe UI"/>
                <a:cs typeface="Segoe UI"/>
              </a:rPr>
              <a:t>and</a:t>
            </a:r>
            <a:r>
              <a:rPr sz="1000" spc="-5" dirty="0">
                <a:solidFill>
                  <a:srgbClr val="505050"/>
                </a:solidFill>
                <a:latin typeface="Segoe UI"/>
                <a:cs typeface="Segoe UI"/>
              </a:rPr>
              <a:t> </a:t>
            </a:r>
            <a:r>
              <a:rPr sz="1000" dirty="0">
                <a:solidFill>
                  <a:srgbClr val="505050"/>
                </a:solidFill>
                <a:latin typeface="Segoe UI"/>
                <a:cs typeface="Segoe UI"/>
              </a:rPr>
              <a:t>up</a:t>
            </a:r>
            <a:r>
              <a:rPr sz="1000" spc="-5" dirty="0">
                <a:solidFill>
                  <a:srgbClr val="505050"/>
                </a:solidFill>
                <a:latin typeface="Segoe UI"/>
                <a:cs typeface="Segoe UI"/>
              </a:rPr>
              <a:t> </a:t>
            </a:r>
            <a:r>
              <a:rPr sz="1000" dirty="0">
                <a:solidFill>
                  <a:srgbClr val="505050"/>
                </a:solidFill>
                <a:latin typeface="Segoe UI"/>
                <a:cs typeface="Segoe UI"/>
              </a:rPr>
              <a:t>to</a:t>
            </a:r>
            <a:r>
              <a:rPr sz="1000" spc="-10" dirty="0">
                <a:solidFill>
                  <a:srgbClr val="505050"/>
                </a:solidFill>
                <a:latin typeface="Segoe UI"/>
                <a:cs typeface="Segoe UI"/>
              </a:rPr>
              <a:t> </a:t>
            </a:r>
            <a:r>
              <a:rPr sz="1000" dirty="0">
                <a:solidFill>
                  <a:srgbClr val="505050"/>
                </a:solidFill>
                <a:latin typeface="Segoe UI"/>
                <a:cs typeface="Segoe UI"/>
              </a:rPr>
              <a:t>twice</a:t>
            </a:r>
            <a:r>
              <a:rPr sz="1000" spc="-5" dirty="0">
                <a:solidFill>
                  <a:srgbClr val="505050"/>
                </a:solidFill>
                <a:latin typeface="Segoe UI"/>
                <a:cs typeface="Segoe UI"/>
              </a:rPr>
              <a:t> </a:t>
            </a:r>
            <a:r>
              <a:rPr sz="1000" dirty="0">
                <a:solidFill>
                  <a:srgbClr val="505050"/>
                </a:solidFill>
                <a:latin typeface="Segoe UI"/>
                <a:cs typeface="Segoe UI"/>
              </a:rPr>
              <a:t>the</a:t>
            </a:r>
            <a:r>
              <a:rPr sz="1000" spc="-5" dirty="0">
                <a:solidFill>
                  <a:srgbClr val="505050"/>
                </a:solidFill>
                <a:latin typeface="Segoe UI"/>
                <a:cs typeface="Segoe UI"/>
              </a:rPr>
              <a:t> </a:t>
            </a:r>
            <a:r>
              <a:rPr sz="1000" dirty="0">
                <a:solidFill>
                  <a:srgbClr val="505050"/>
                </a:solidFill>
                <a:latin typeface="Segoe UI"/>
                <a:cs typeface="Segoe UI"/>
              </a:rPr>
              <a:t>graphics</a:t>
            </a:r>
            <a:r>
              <a:rPr sz="1000" spc="-5" dirty="0">
                <a:solidFill>
                  <a:srgbClr val="505050"/>
                </a:solidFill>
                <a:latin typeface="Segoe UI"/>
                <a:cs typeface="Segoe UI"/>
              </a:rPr>
              <a:t> </a:t>
            </a:r>
            <a:r>
              <a:rPr sz="1000" dirty="0">
                <a:solidFill>
                  <a:srgbClr val="505050"/>
                </a:solidFill>
                <a:latin typeface="Segoe UI"/>
                <a:cs typeface="Segoe UI"/>
              </a:rPr>
              <a:t>performance</a:t>
            </a:r>
            <a:r>
              <a:rPr sz="1000" spc="-5" dirty="0">
                <a:solidFill>
                  <a:srgbClr val="505050"/>
                </a:solidFill>
                <a:latin typeface="Segoe UI"/>
                <a:cs typeface="Segoe UI"/>
              </a:rPr>
              <a:t> </a:t>
            </a:r>
            <a:r>
              <a:rPr sz="1000" dirty="0">
                <a:solidFill>
                  <a:srgbClr val="505050"/>
                </a:solidFill>
                <a:latin typeface="Segoe UI"/>
                <a:cs typeface="Segoe UI"/>
              </a:rPr>
              <a:t>for</a:t>
            </a:r>
            <a:r>
              <a:rPr sz="1000" spc="-5" dirty="0">
                <a:solidFill>
                  <a:srgbClr val="505050"/>
                </a:solidFill>
                <a:latin typeface="Segoe UI"/>
                <a:cs typeface="Segoe UI"/>
              </a:rPr>
              <a:t> </a:t>
            </a:r>
            <a:r>
              <a:rPr sz="1000" spc="-10" dirty="0">
                <a:solidFill>
                  <a:srgbClr val="505050"/>
                </a:solidFill>
                <a:latin typeface="Segoe UI"/>
                <a:cs typeface="Segoe UI"/>
              </a:rPr>
              <a:t>demanding </a:t>
            </a:r>
            <a:r>
              <a:rPr sz="1000" dirty="0">
                <a:solidFill>
                  <a:srgbClr val="505050"/>
                </a:solidFill>
                <a:latin typeface="Segoe UI"/>
                <a:cs typeface="Segoe UI"/>
              </a:rPr>
              <a:t>jobs</a:t>
            </a:r>
            <a:r>
              <a:rPr sz="1000" spc="-15" dirty="0">
                <a:solidFill>
                  <a:srgbClr val="505050"/>
                </a:solidFill>
                <a:latin typeface="Segoe UI"/>
                <a:cs typeface="Segoe UI"/>
              </a:rPr>
              <a:t> </a:t>
            </a:r>
            <a:r>
              <a:rPr sz="1000" dirty="0">
                <a:solidFill>
                  <a:srgbClr val="505050"/>
                </a:solidFill>
                <a:latin typeface="Segoe UI"/>
                <a:cs typeface="Segoe UI"/>
              </a:rPr>
              <a:t>or</a:t>
            </a:r>
            <a:r>
              <a:rPr sz="1000" spc="-5" dirty="0">
                <a:solidFill>
                  <a:srgbClr val="505050"/>
                </a:solidFill>
                <a:latin typeface="Segoe UI"/>
                <a:cs typeface="Segoe UI"/>
              </a:rPr>
              <a:t> </a:t>
            </a:r>
            <a:r>
              <a:rPr sz="1000" spc="-10" dirty="0">
                <a:solidFill>
                  <a:srgbClr val="505050"/>
                </a:solidFill>
                <a:latin typeface="Segoe UI"/>
                <a:cs typeface="Segoe UI"/>
              </a:rPr>
              <a:t>multitasking.</a:t>
            </a:r>
            <a:r>
              <a:rPr sz="1000" spc="-15" baseline="30864" dirty="0">
                <a:solidFill>
                  <a:srgbClr val="505050"/>
                </a:solidFill>
                <a:latin typeface="Segoe UI"/>
                <a:cs typeface="Segoe UI"/>
              </a:rPr>
              <a:t>1</a:t>
            </a:r>
            <a:endParaRPr sz="1000" baseline="30864" dirty="0">
              <a:solidFill>
                <a:srgbClr val="505050"/>
              </a:solidFill>
              <a:latin typeface="Segoe UI"/>
              <a:cs typeface="Segoe UI"/>
            </a:endParaRPr>
          </a:p>
        </p:txBody>
      </p:sp>
      <p:sp>
        <p:nvSpPr>
          <p:cNvPr id="39" name="TextBox 38">
            <a:extLst>
              <a:ext uri="{FF2B5EF4-FFF2-40B4-BE49-F238E27FC236}">
                <a16:creationId xmlns:a16="http://schemas.microsoft.com/office/drawing/2014/main" id="{1A33F0F2-212B-7D7A-CA60-329CD603BFC5}"/>
              </a:ext>
            </a:extLst>
          </p:cNvPr>
          <p:cNvSpPr txBox="1">
            <a:spLocks/>
          </p:cNvSpPr>
          <p:nvPr/>
        </p:nvSpPr>
        <p:spPr>
          <a:xfrm>
            <a:off x="451290" y="3071590"/>
            <a:ext cx="2752001" cy="156005"/>
          </a:xfrm>
          <a:prstGeom prst="rect">
            <a:avLst/>
          </a:prstGeom>
          <a:noFill/>
        </p:spPr>
        <p:txBody>
          <a:bodyPr wrap="square" lIns="0" tIns="0" rIns="0" bIns="0" anchor="b">
            <a:spAutoFit/>
          </a:bodyPr>
          <a:lstStyle/>
          <a:p>
            <a:pPr defTabSz="932742">
              <a:lnSpc>
                <a:spcPct val="110000"/>
              </a:lnSpc>
              <a:defRPr/>
            </a:pPr>
            <a:r>
              <a:rPr lang="en-US" sz="1000" spc="200">
                <a:solidFill>
                  <a:srgbClr val="505050"/>
                </a:solidFill>
                <a:latin typeface="+mj-lt"/>
                <a:cs typeface="Segoe UI Semibold" panose="020B0502040204020203" pitchFamily="34" charset="0"/>
              </a:rPr>
              <a:t>DESIGNED FOR PERFORMANCE</a:t>
            </a:r>
          </a:p>
        </p:txBody>
      </p:sp>
      <p:sp>
        <p:nvSpPr>
          <p:cNvPr id="2" name="TextBox 1">
            <a:extLst>
              <a:ext uri="{FF2B5EF4-FFF2-40B4-BE49-F238E27FC236}">
                <a16:creationId xmlns:a16="http://schemas.microsoft.com/office/drawing/2014/main" id="{5550089D-A9F6-1310-990B-54B273EFE0B8}"/>
              </a:ext>
            </a:extLst>
          </p:cNvPr>
          <p:cNvSpPr txBox="1"/>
          <p:nvPr/>
        </p:nvSpPr>
        <p:spPr>
          <a:xfrm>
            <a:off x="451290" y="1803119"/>
            <a:ext cx="6685972" cy="1047140"/>
          </a:xfrm>
          <a:prstGeom prst="rect">
            <a:avLst/>
          </a:prstGeom>
          <a:noFill/>
        </p:spPr>
        <p:txBody>
          <a:bodyPr wrap="square" lIns="0" tIns="0" rIns="62345" bIns="31173" anchor="t">
            <a:spAutoFit/>
          </a:bodyPr>
          <a:lstStyle/>
          <a:p>
            <a:pPr defTabSz="311719"/>
            <a:r>
              <a:rPr lang="en-US" sz="1100" dirty="0">
                <a:solidFill>
                  <a:srgbClr val="505050"/>
                </a:solidFill>
                <a:latin typeface="+mn-lt"/>
              </a:rPr>
              <a:t>Reimagine how your team gets work done with the most powerful Surface ever. </a:t>
            </a:r>
            <a:r>
              <a:rPr lang="en-US" sz="1100" dirty="0">
                <a:solidFill>
                  <a:srgbClr val="505050"/>
                </a:solidFill>
                <a:latin typeface="+mj-lt"/>
              </a:rPr>
              <a:t>Surface Laptop Studio 2 </a:t>
            </a:r>
            <a:r>
              <a:rPr lang="en-US" sz="1100" dirty="0">
                <a:solidFill>
                  <a:srgbClr val="505050"/>
                </a:solidFill>
                <a:latin typeface="+mn-lt"/>
              </a:rPr>
              <a:t>delivers enterprise-level performance in a revolutionary design that seamlessly transitions between modes.</a:t>
            </a:r>
          </a:p>
          <a:p>
            <a:pPr defTabSz="311719"/>
            <a:endParaRPr lang="en-US" sz="1100" dirty="0">
              <a:solidFill>
                <a:srgbClr val="505050"/>
              </a:solidFill>
              <a:latin typeface="+mn-lt"/>
            </a:endParaRPr>
          </a:p>
          <a:p>
            <a:pPr defTabSz="311719"/>
            <a:r>
              <a:rPr lang="en-US" sz="1100" dirty="0">
                <a:solidFill>
                  <a:srgbClr val="505050"/>
                </a:solidFill>
                <a:latin typeface="+mn-lt"/>
              </a:rPr>
              <a:t>Go from a touchscreen laptop to the perfect angle for collaboration to a portable canvas, all at the fast pace of the modern workplace. With Microsoft security and innovative Windows 11 features enabled out of the box, Surface Laptop Studio 2 is the ultimate powerhouse laptop.</a:t>
            </a:r>
          </a:p>
        </p:txBody>
      </p:sp>
      <p:sp>
        <p:nvSpPr>
          <p:cNvPr id="41" name="object 19">
            <a:extLst>
              <a:ext uri="{FF2B5EF4-FFF2-40B4-BE49-F238E27FC236}">
                <a16:creationId xmlns:a16="http://schemas.microsoft.com/office/drawing/2014/main" id="{5D58630D-FA50-429B-67AA-F4C62CBC31A3}"/>
              </a:ext>
            </a:extLst>
          </p:cNvPr>
          <p:cNvSpPr txBox="1"/>
          <p:nvPr/>
        </p:nvSpPr>
        <p:spPr>
          <a:xfrm>
            <a:off x="451290" y="4491920"/>
            <a:ext cx="2954655" cy="474489"/>
          </a:xfrm>
          <a:prstGeom prst="rect">
            <a:avLst/>
          </a:prstGeom>
        </p:spPr>
        <p:txBody>
          <a:bodyPr vert="horz" wrap="square" lIns="0" tIns="12700" rIns="0" bIns="0" rtlCol="0">
            <a:spAutoFit/>
          </a:bodyPr>
          <a:lstStyle/>
          <a:p>
            <a:pPr marR="30480"/>
            <a:r>
              <a:rPr lang="en-US" sz="1000" dirty="0">
                <a:solidFill>
                  <a:srgbClr val="505050"/>
                </a:solidFill>
                <a:latin typeface="Segoe UI"/>
                <a:cs typeface="Segoe UI"/>
              </a:rPr>
              <a:t>Elevate productivity through with Microsoft 365</a:t>
            </a:r>
            <a:r>
              <a:rPr lang="en-US" sz="1000" baseline="30000" dirty="0">
                <a:solidFill>
                  <a:srgbClr val="505050"/>
                </a:solidFill>
                <a:latin typeface="Segoe UI"/>
                <a:cs typeface="Segoe UI"/>
              </a:rPr>
              <a:t>2</a:t>
            </a:r>
            <a:r>
              <a:rPr lang="en-US" sz="1000" dirty="0">
                <a:solidFill>
                  <a:srgbClr val="505050"/>
                </a:solidFill>
                <a:latin typeface="Segoe UI"/>
                <a:cs typeface="Segoe UI"/>
              </a:rPr>
              <a:t> through a high-quality touchscreen, Studio Camera, speakers, mics, and all the ports your workers need.</a:t>
            </a:r>
            <a:endParaRPr sz="1000" baseline="30864" dirty="0">
              <a:solidFill>
                <a:srgbClr val="505050"/>
              </a:solidFill>
              <a:latin typeface="Segoe UI"/>
              <a:cs typeface="Segoe UI"/>
            </a:endParaRPr>
          </a:p>
        </p:txBody>
      </p:sp>
      <p:sp>
        <p:nvSpPr>
          <p:cNvPr id="42" name="TextBox 41">
            <a:extLst>
              <a:ext uri="{FF2B5EF4-FFF2-40B4-BE49-F238E27FC236}">
                <a16:creationId xmlns:a16="http://schemas.microsoft.com/office/drawing/2014/main" id="{1E30C039-B002-38BC-B651-DF0720F8B4BA}"/>
              </a:ext>
            </a:extLst>
          </p:cNvPr>
          <p:cNvSpPr txBox="1">
            <a:spLocks/>
          </p:cNvSpPr>
          <p:nvPr/>
        </p:nvSpPr>
        <p:spPr>
          <a:xfrm>
            <a:off x="451290" y="4083026"/>
            <a:ext cx="2752001" cy="325282"/>
          </a:xfrm>
          <a:prstGeom prst="rect">
            <a:avLst/>
          </a:prstGeom>
          <a:noFill/>
        </p:spPr>
        <p:txBody>
          <a:bodyPr wrap="square" lIns="0" tIns="0" rIns="0" bIns="0" anchor="b">
            <a:spAutoFit/>
          </a:bodyPr>
          <a:lstStyle/>
          <a:p>
            <a:pPr defTabSz="932742">
              <a:lnSpc>
                <a:spcPct val="110000"/>
              </a:lnSpc>
              <a:defRPr/>
            </a:pPr>
            <a:r>
              <a:rPr lang="en-US" sz="1000" spc="200">
                <a:solidFill>
                  <a:srgbClr val="505050"/>
                </a:solidFill>
                <a:latin typeface="+mj-lt"/>
                <a:cs typeface="Segoe UI Semibold" panose="020B0502040204020203" pitchFamily="34" charset="0"/>
              </a:rPr>
              <a:t>EMPOWER CREATIVITY AND COLLABORATION</a:t>
            </a:r>
          </a:p>
        </p:txBody>
      </p:sp>
      <p:sp>
        <p:nvSpPr>
          <p:cNvPr id="44" name="object 19">
            <a:extLst>
              <a:ext uri="{FF2B5EF4-FFF2-40B4-BE49-F238E27FC236}">
                <a16:creationId xmlns:a16="http://schemas.microsoft.com/office/drawing/2014/main" id="{A0D37CD7-0DDA-396B-9C1E-9AF87BC60D2E}"/>
              </a:ext>
            </a:extLst>
          </p:cNvPr>
          <p:cNvSpPr txBox="1"/>
          <p:nvPr/>
        </p:nvSpPr>
        <p:spPr>
          <a:xfrm>
            <a:off x="4005381" y="4491920"/>
            <a:ext cx="3214284" cy="474489"/>
          </a:xfrm>
          <a:prstGeom prst="rect">
            <a:avLst/>
          </a:prstGeom>
        </p:spPr>
        <p:txBody>
          <a:bodyPr vert="horz" wrap="square" lIns="0" tIns="12700" rIns="0" bIns="0" rtlCol="0">
            <a:spAutoFit/>
          </a:bodyPr>
          <a:lstStyle/>
          <a:p>
            <a:pPr marR="30480"/>
            <a:r>
              <a:rPr lang="en-US" sz="1000" dirty="0">
                <a:solidFill>
                  <a:srgbClr val="505050"/>
                </a:solidFill>
                <a:latin typeface="Segoe UI"/>
                <a:cs typeface="Segoe UI"/>
              </a:rPr>
              <a:t>Protect your organization’s data with Secured-core PCs and chip-to-cloud security</a:t>
            </a:r>
            <a:r>
              <a:rPr lang="en-US" sz="1000" baseline="30000" dirty="0">
                <a:solidFill>
                  <a:srgbClr val="505050"/>
                </a:solidFill>
                <a:latin typeface="Segoe UI"/>
                <a:cs typeface="Segoe UI"/>
              </a:rPr>
              <a:t>3</a:t>
            </a:r>
            <a:r>
              <a:rPr lang="en-US" sz="1000" dirty="0">
                <a:solidFill>
                  <a:srgbClr val="505050"/>
                </a:solidFill>
                <a:latin typeface="Segoe UI"/>
                <a:cs typeface="Segoe UI"/>
              </a:rPr>
              <a:t> as IT saves time and money through modern deployment and management.</a:t>
            </a:r>
          </a:p>
        </p:txBody>
      </p:sp>
      <p:sp>
        <p:nvSpPr>
          <p:cNvPr id="45" name="TextBox 44">
            <a:extLst>
              <a:ext uri="{FF2B5EF4-FFF2-40B4-BE49-F238E27FC236}">
                <a16:creationId xmlns:a16="http://schemas.microsoft.com/office/drawing/2014/main" id="{0053EB8C-6746-58C1-0C55-E6AFF1741D31}"/>
              </a:ext>
            </a:extLst>
          </p:cNvPr>
          <p:cNvSpPr txBox="1">
            <a:spLocks/>
          </p:cNvSpPr>
          <p:nvPr/>
        </p:nvSpPr>
        <p:spPr>
          <a:xfrm>
            <a:off x="4005381" y="4083026"/>
            <a:ext cx="2752001" cy="325282"/>
          </a:xfrm>
          <a:prstGeom prst="rect">
            <a:avLst/>
          </a:prstGeom>
          <a:noFill/>
        </p:spPr>
        <p:txBody>
          <a:bodyPr wrap="square" lIns="0" tIns="0" rIns="0" bIns="0" anchor="b">
            <a:spAutoFit/>
          </a:bodyPr>
          <a:lstStyle/>
          <a:p>
            <a:pPr defTabSz="932742">
              <a:lnSpc>
                <a:spcPct val="110000"/>
              </a:lnSpc>
              <a:defRPr/>
            </a:pPr>
            <a:r>
              <a:rPr lang="en-US" sz="1000" spc="200">
                <a:solidFill>
                  <a:srgbClr val="505050"/>
                </a:solidFill>
                <a:latin typeface="+mj-lt"/>
                <a:cs typeface="Segoe UI Semibold" panose="020B0502040204020203" pitchFamily="34" charset="0"/>
              </a:rPr>
              <a:t>DEPLOY, MANAGE, AND STAY SECURED ANYWHERE</a:t>
            </a:r>
          </a:p>
        </p:txBody>
      </p:sp>
      <p:sp>
        <p:nvSpPr>
          <p:cNvPr id="47" name="object 19">
            <a:extLst>
              <a:ext uri="{FF2B5EF4-FFF2-40B4-BE49-F238E27FC236}">
                <a16:creationId xmlns:a16="http://schemas.microsoft.com/office/drawing/2014/main" id="{91B676DB-AF24-3160-B0FD-852A18D677DD}"/>
              </a:ext>
            </a:extLst>
          </p:cNvPr>
          <p:cNvSpPr txBox="1"/>
          <p:nvPr/>
        </p:nvSpPr>
        <p:spPr>
          <a:xfrm>
            <a:off x="4005381" y="3311207"/>
            <a:ext cx="3122783" cy="474489"/>
          </a:xfrm>
          <a:prstGeom prst="rect">
            <a:avLst/>
          </a:prstGeom>
        </p:spPr>
        <p:txBody>
          <a:bodyPr vert="horz" wrap="square" lIns="0" tIns="12700" rIns="0" bIns="0" rtlCol="0">
            <a:spAutoFit/>
          </a:bodyPr>
          <a:lstStyle/>
          <a:p>
            <a:pPr marR="30480"/>
            <a:r>
              <a:rPr lang="en-US" sz="1000">
                <a:solidFill>
                  <a:srgbClr val="505050"/>
                </a:solidFill>
                <a:latin typeface="Segoe UI"/>
                <a:cs typeface="Segoe UI"/>
              </a:rPr>
              <a:t>Give your teams the power to tackle any challenge, whether they’re compiling data, multitasking across 4K displays, jumping between calls, or sketching ideas.</a:t>
            </a:r>
          </a:p>
        </p:txBody>
      </p:sp>
      <p:sp>
        <p:nvSpPr>
          <p:cNvPr id="48" name="TextBox 47">
            <a:extLst>
              <a:ext uri="{FF2B5EF4-FFF2-40B4-BE49-F238E27FC236}">
                <a16:creationId xmlns:a16="http://schemas.microsoft.com/office/drawing/2014/main" id="{527AAF9C-753E-9543-3147-4945CBB86C77}"/>
              </a:ext>
            </a:extLst>
          </p:cNvPr>
          <p:cNvSpPr txBox="1">
            <a:spLocks/>
          </p:cNvSpPr>
          <p:nvPr/>
        </p:nvSpPr>
        <p:spPr>
          <a:xfrm>
            <a:off x="4005381" y="3071590"/>
            <a:ext cx="2886738" cy="156005"/>
          </a:xfrm>
          <a:prstGeom prst="rect">
            <a:avLst/>
          </a:prstGeom>
          <a:noFill/>
        </p:spPr>
        <p:txBody>
          <a:bodyPr wrap="square" lIns="0" tIns="0" rIns="0" bIns="0" anchor="b">
            <a:spAutoFit/>
          </a:bodyPr>
          <a:lstStyle/>
          <a:p>
            <a:pPr defTabSz="932742">
              <a:lnSpc>
                <a:spcPct val="110000"/>
              </a:lnSpc>
              <a:defRPr/>
            </a:pPr>
            <a:r>
              <a:rPr lang="en-US" sz="1000" spc="200">
                <a:solidFill>
                  <a:srgbClr val="505050"/>
                </a:solidFill>
                <a:latin typeface="+mj-lt"/>
                <a:cs typeface="Segoe UI Semibold" panose="020B0502040204020203" pitchFamily="34" charset="0"/>
              </a:rPr>
              <a:t>VERSATILITY FOR ANY CHALLENGE</a:t>
            </a:r>
          </a:p>
        </p:txBody>
      </p:sp>
      <p:sp>
        <p:nvSpPr>
          <p:cNvPr id="50" name="object 19">
            <a:extLst>
              <a:ext uri="{FF2B5EF4-FFF2-40B4-BE49-F238E27FC236}">
                <a16:creationId xmlns:a16="http://schemas.microsoft.com/office/drawing/2014/main" id="{D6A81063-D9E3-3056-053A-8AFA1F086ABA}"/>
              </a:ext>
            </a:extLst>
          </p:cNvPr>
          <p:cNvSpPr txBox="1"/>
          <p:nvPr/>
        </p:nvSpPr>
        <p:spPr>
          <a:xfrm>
            <a:off x="1193453" y="7641144"/>
            <a:ext cx="1290697" cy="289823"/>
          </a:xfrm>
          <a:prstGeom prst="rect">
            <a:avLst/>
          </a:prstGeom>
        </p:spPr>
        <p:txBody>
          <a:bodyPr vert="horz" wrap="square" lIns="0" tIns="12700" rIns="0" bIns="0" rtlCol="0">
            <a:spAutoFit/>
          </a:bodyPr>
          <a:lstStyle/>
          <a:p>
            <a:pPr marR="30480"/>
            <a:r>
              <a:rPr lang="en-US" sz="900" dirty="0">
                <a:solidFill>
                  <a:srgbClr val="505050"/>
                </a:solidFill>
                <a:latin typeface="Segoe UI"/>
                <a:cs typeface="Segoe UI"/>
              </a:rPr>
              <a:t>All-day productivity with all-day battery life</a:t>
            </a:r>
            <a:r>
              <a:rPr lang="en-US" sz="900" baseline="30000" dirty="0">
                <a:solidFill>
                  <a:srgbClr val="505050"/>
                </a:solidFill>
                <a:latin typeface="Segoe UI"/>
                <a:cs typeface="Segoe UI"/>
              </a:rPr>
              <a:t>8</a:t>
            </a:r>
            <a:endParaRPr sz="900" baseline="30000" dirty="0">
              <a:solidFill>
                <a:srgbClr val="505050"/>
              </a:solidFill>
              <a:latin typeface="Segoe UI"/>
              <a:cs typeface="Segoe UI"/>
            </a:endParaRPr>
          </a:p>
        </p:txBody>
      </p:sp>
      <p:sp>
        <p:nvSpPr>
          <p:cNvPr id="51" name="object 19">
            <a:extLst>
              <a:ext uri="{FF2B5EF4-FFF2-40B4-BE49-F238E27FC236}">
                <a16:creationId xmlns:a16="http://schemas.microsoft.com/office/drawing/2014/main" id="{B76D46BF-7A94-19E2-1E98-242049BAEF4D}"/>
              </a:ext>
            </a:extLst>
          </p:cNvPr>
          <p:cNvSpPr txBox="1"/>
          <p:nvPr/>
        </p:nvSpPr>
        <p:spPr>
          <a:xfrm>
            <a:off x="2789228" y="7899864"/>
            <a:ext cx="1290697" cy="289823"/>
          </a:xfrm>
          <a:prstGeom prst="rect">
            <a:avLst/>
          </a:prstGeom>
        </p:spPr>
        <p:txBody>
          <a:bodyPr vert="horz" wrap="square" lIns="0" tIns="12700" rIns="0" bIns="0" rtlCol="0">
            <a:spAutoFit/>
          </a:bodyPr>
          <a:lstStyle/>
          <a:p>
            <a:pPr marR="30480"/>
            <a:r>
              <a:rPr lang="en-US" sz="900">
                <a:solidFill>
                  <a:srgbClr val="505050"/>
                </a:solidFill>
                <a:latin typeface="Segoe UI"/>
                <a:cs typeface="Segoe UI"/>
              </a:rPr>
              <a:t>Inking like pen on paper</a:t>
            </a:r>
          </a:p>
          <a:p>
            <a:pPr marR="30480"/>
            <a:r>
              <a:rPr lang="en-US" sz="900">
                <a:solidFill>
                  <a:srgbClr val="505050"/>
                </a:solidFill>
                <a:latin typeface="Segoe UI"/>
                <a:cs typeface="Segoe UI"/>
              </a:rPr>
              <a:t>with Surface Slim Pen 2</a:t>
            </a:r>
            <a:r>
              <a:rPr lang="en-US" sz="900" baseline="30000">
                <a:solidFill>
                  <a:srgbClr val="505050"/>
                </a:solidFill>
                <a:latin typeface="Segoe UI"/>
                <a:cs typeface="Segoe UI"/>
              </a:rPr>
              <a:t>7</a:t>
            </a:r>
          </a:p>
        </p:txBody>
      </p:sp>
      <p:sp>
        <p:nvSpPr>
          <p:cNvPr id="52" name="object 19">
            <a:extLst>
              <a:ext uri="{FF2B5EF4-FFF2-40B4-BE49-F238E27FC236}">
                <a16:creationId xmlns:a16="http://schemas.microsoft.com/office/drawing/2014/main" id="{AA60DB4D-424E-9408-43A1-FC19B00963B6}"/>
              </a:ext>
            </a:extLst>
          </p:cNvPr>
          <p:cNvSpPr txBox="1"/>
          <p:nvPr/>
        </p:nvSpPr>
        <p:spPr>
          <a:xfrm>
            <a:off x="1191449" y="5222757"/>
            <a:ext cx="1482035" cy="428322"/>
          </a:xfrm>
          <a:prstGeom prst="rect">
            <a:avLst/>
          </a:prstGeom>
        </p:spPr>
        <p:txBody>
          <a:bodyPr vert="horz" wrap="square" lIns="0" tIns="12700" rIns="0" bIns="0" rtlCol="0">
            <a:spAutoFit/>
          </a:bodyPr>
          <a:lstStyle/>
          <a:p>
            <a:pPr marR="30480"/>
            <a:r>
              <a:rPr lang="en-US" sz="900">
                <a:solidFill>
                  <a:srgbClr val="505050"/>
                </a:solidFill>
                <a:latin typeface="Segoe UI"/>
                <a:cs typeface="Segoe UI"/>
              </a:rPr>
              <a:t>Vibrant 14.4”</a:t>
            </a:r>
            <a:r>
              <a:rPr lang="en-US" sz="900" baseline="30000">
                <a:solidFill>
                  <a:srgbClr val="505050"/>
                </a:solidFill>
                <a:latin typeface="Segoe UI"/>
                <a:cs typeface="Segoe UI"/>
              </a:rPr>
              <a:t>4</a:t>
            </a:r>
            <a:r>
              <a:rPr lang="en-US" sz="900">
                <a:solidFill>
                  <a:srgbClr val="505050"/>
                </a:solidFill>
                <a:latin typeface="Segoe UI"/>
                <a:cs typeface="Segoe UI"/>
              </a:rPr>
              <a:t> PixelSense™ Flow touchscreen with a refresh rate up to 120hz</a:t>
            </a:r>
          </a:p>
        </p:txBody>
      </p:sp>
      <p:sp>
        <p:nvSpPr>
          <p:cNvPr id="53" name="object 19">
            <a:extLst>
              <a:ext uri="{FF2B5EF4-FFF2-40B4-BE49-F238E27FC236}">
                <a16:creationId xmlns:a16="http://schemas.microsoft.com/office/drawing/2014/main" id="{497AEA79-63ED-7BE4-98FF-B0862CC2996A}"/>
              </a:ext>
            </a:extLst>
          </p:cNvPr>
          <p:cNvSpPr txBox="1"/>
          <p:nvPr/>
        </p:nvSpPr>
        <p:spPr>
          <a:xfrm>
            <a:off x="2836015" y="5222757"/>
            <a:ext cx="1482035" cy="289823"/>
          </a:xfrm>
          <a:prstGeom prst="rect">
            <a:avLst/>
          </a:prstGeom>
        </p:spPr>
        <p:txBody>
          <a:bodyPr vert="horz" wrap="square" lIns="0" tIns="12700" rIns="0" bIns="0" rtlCol="0">
            <a:spAutoFit/>
          </a:bodyPr>
          <a:lstStyle/>
          <a:p>
            <a:pPr marR="30480"/>
            <a:r>
              <a:rPr lang="en-US" sz="900">
                <a:solidFill>
                  <a:srgbClr val="505050"/>
                </a:solidFill>
                <a:latin typeface="Segoe UI"/>
                <a:cs typeface="Segoe UI"/>
              </a:rPr>
              <a:t>A more serviceable design that minimizes downtime</a:t>
            </a:r>
            <a:r>
              <a:rPr lang="en-US" sz="900" baseline="30000">
                <a:solidFill>
                  <a:srgbClr val="505050"/>
                </a:solidFill>
                <a:latin typeface="Segoe UI"/>
                <a:cs typeface="Segoe UI"/>
              </a:rPr>
              <a:t>5</a:t>
            </a:r>
          </a:p>
        </p:txBody>
      </p:sp>
      <p:sp>
        <p:nvSpPr>
          <p:cNvPr id="54" name="object 19">
            <a:extLst>
              <a:ext uri="{FF2B5EF4-FFF2-40B4-BE49-F238E27FC236}">
                <a16:creationId xmlns:a16="http://schemas.microsoft.com/office/drawing/2014/main" id="{3B57011A-53CB-B7FA-5AD3-B69875B3BC65}"/>
              </a:ext>
            </a:extLst>
          </p:cNvPr>
          <p:cNvSpPr txBox="1"/>
          <p:nvPr/>
        </p:nvSpPr>
        <p:spPr>
          <a:xfrm>
            <a:off x="5652312" y="5220956"/>
            <a:ext cx="1547476" cy="428322"/>
          </a:xfrm>
          <a:prstGeom prst="rect">
            <a:avLst/>
          </a:prstGeom>
        </p:spPr>
        <p:txBody>
          <a:bodyPr vert="horz" wrap="square" lIns="0" tIns="12700" rIns="0" bIns="0" rtlCol="0">
            <a:spAutoFit/>
          </a:bodyPr>
          <a:lstStyle/>
          <a:p>
            <a:pPr marR="30480"/>
            <a:r>
              <a:rPr lang="en-US" sz="900" dirty="0">
                <a:solidFill>
                  <a:srgbClr val="505050"/>
                </a:solidFill>
                <a:latin typeface="Segoe UI"/>
                <a:cs typeface="Segoe UI"/>
              </a:rPr>
              <a:t>New Studio Camera with a wide field of view and </a:t>
            </a:r>
          </a:p>
          <a:p>
            <a:pPr marR="30480"/>
            <a:r>
              <a:rPr lang="en-US" sz="900" dirty="0">
                <a:solidFill>
                  <a:srgbClr val="505050"/>
                </a:solidFill>
                <a:latin typeface="Segoe UI"/>
                <a:cs typeface="Segoe UI"/>
              </a:rPr>
              <a:t>AI-powered features</a:t>
            </a:r>
          </a:p>
        </p:txBody>
      </p:sp>
      <p:sp>
        <p:nvSpPr>
          <p:cNvPr id="55" name="object 19">
            <a:extLst>
              <a:ext uri="{FF2B5EF4-FFF2-40B4-BE49-F238E27FC236}">
                <a16:creationId xmlns:a16="http://schemas.microsoft.com/office/drawing/2014/main" id="{8C632627-7B08-D152-A7D1-3F05DEA4E82B}"/>
              </a:ext>
            </a:extLst>
          </p:cNvPr>
          <p:cNvSpPr txBox="1"/>
          <p:nvPr/>
        </p:nvSpPr>
        <p:spPr>
          <a:xfrm>
            <a:off x="5652312" y="5910067"/>
            <a:ext cx="1547476" cy="428322"/>
          </a:xfrm>
          <a:prstGeom prst="rect">
            <a:avLst/>
          </a:prstGeom>
        </p:spPr>
        <p:txBody>
          <a:bodyPr vert="horz" wrap="square" lIns="0" tIns="12700" rIns="0" bIns="0" rtlCol="0">
            <a:spAutoFit/>
          </a:bodyPr>
          <a:lstStyle/>
          <a:p>
            <a:pPr marR="30480"/>
            <a:r>
              <a:rPr lang="en-US" sz="900" dirty="0" err="1">
                <a:solidFill>
                  <a:srgbClr val="505050"/>
                </a:solidFill>
                <a:latin typeface="Segoe UI"/>
                <a:cs typeface="Segoe UI"/>
              </a:rPr>
              <a:t>Omnisonic</a:t>
            </a:r>
            <a:r>
              <a:rPr lang="en-US" sz="900" baseline="30000" dirty="0">
                <a:solidFill>
                  <a:srgbClr val="505050"/>
                </a:solidFill>
                <a:latin typeface="Segoe UI"/>
                <a:cs typeface="Segoe UI"/>
              </a:rPr>
              <a:t>®</a:t>
            </a:r>
            <a:r>
              <a:rPr lang="en-US" sz="900" dirty="0">
                <a:solidFill>
                  <a:srgbClr val="505050"/>
                </a:solidFill>
                <a:latin typeface="Segoe UI"/>
                <a:cs typeface="Segoe UI"/>
              </a:rPr>
              <a:t> speakers and far-field Studio Mics featuring Voice Clarity</a:t>
            </a:r>
            <a:r>
              <a:rPr lang="en-US" sz="900" baseline="30000" dirty="0">
                <a:solidFill>
                  <a:srgbClr val="505050"/>
                </a:solidFill>
                <a:latin typeface="Segoe UI"/>
                <a:cs typeface="Segoe UI"/>
              </a:rPr>
              <a:t>6</a:t>
            </a:r>
          </a:p>
        </p:txBody>
      </p:sp>
      <p:sp>
        <p:nvSpPr>
          <p:cNvPr id="56" name="object 19">
            <a:extLst>
              <a:ext uri="{FF2B5EF4-FFF2-40B4-BE49-F238E27FC236}">
                <a16:creationId xmlns:a16="http://schemas.microsoft.com/office/drawing/2014/main" id="{87B7D9CC-5B4E-CB04-3CB0-146780BBCEAC}"/>
              </a:ext>
            </a:extLst>
          </p:cNvPr>
          <p:cNvSpPr txBox="1"/>
          <p:nvPr/>
        </p:nvSpPr>
        <p:spPr>
          <a:xfrm>
            <a:off x="5652312" y="6579300"/>
            <a:ext cx="1620357" cy="428322"/>
          </a:xfrm>
          <a:prstGeom prst="rect">
            <a:avLst/>
          </a:prstGeom>
        </p:spPr>
        <p:txBody>
          <a:bodyPr vert="horz" wrap="square" lIns="0" tIns="12700" rIns="0" bIns="0" rtlCol="0">
            <a:spAutoFit/>
          </a:bodyPr>
          <a:lstStyle/>
          <a:p>
            <a:pPr marR="30480"/>
            <a:r>
              <a:rPr lang="en-US" sz="900" dirty="0">
                <a:solidFill>
                  <a:srgbClr val="505050"/>
                </a:solidFill>
                <a:latin typeface="Segoe UI"/>
                <a:cs typeface="Segoe UI"/>
              </a:rPr>
              <a:t>Seamless transitions between three different modes through the dynamic woven hinge</a:t>
            </a:r>
          </a:p>
        </p:txBody>
      </p:sp>
      <p:sp>
        <p:nvSpPr>
          <p:cNvPr id="65" name="object 19">
            <a:extLst>
              <a:ext uri="{FF2B5EF4-FFF2-40B4-BE49-F238E27FC236}">
                <a16:creationId xmlns:a16="http://schemas.microsoft.com/office/drawing/2014/main" id="{BB5A0E95-56FD-881E-1220-3C7005F5D66E}"/>
              </a:ext>
            </a:extLst>
          </p:cNvPr>
          <p:cNvSpPr txBox="1"/>
          <p:nvPr/>
        </p:nvSpPr>
        <p:spPr>
          <a:xfrm>
            <a:off x="460020" y="8258889"/>
            <a:ext cx="5889265" cy="1367041"/>
          </a:xfrm>
          <a:prstGeom prst="rect">
            <a:avLst/>
          </a:prstGeom>
        </p:spPr>
        <p:txBody>
          <a:bodyPr vert="horz" wrap="square" lIns="0" tIns="12700" rIns="0" bIns="0" rtlCol="0" anchor="b">
            <a:spAutoFit/>
          </a:bodyPr>
          <a:lstStyle/>
          <a:p>
            <a:pPr marR="30480"/>
            <a:r>
              <a:rPr lang="en-US" sz="600" dirty="0">
                <a:solidFill>
                  <a:srgbClr val="505050"/>
                </a:solidFill>
                <a:latin typeface="+mj-lt"/>
                <a:cs typeface="Segoe Sans Text Semibold" pitchFamily="2" charset="0"/>
              </a:rPr>
              <a:t>Disclaimers</a:t>
            </a:r>
          </a:p>
          <a:p>
            <a:pPr marR="30480"/>
            <a:endParaRPr lang="en-US" sz="600" baseline="30000" dirty="0">
              <a:solidFill>
                <a:srgbClr val="505050"/>
              </a:solidFill>
              <a:latin typeface="+mn-lt"/>
              <a:cs typeface="Segoe UI"/>
            </a:endParaRPr>
          </a:p>
          <a:p>
            <a:pPr marR="30480"/>
            <a:r>
              <a:rPr lang="en-US" sz="600" baseline="30000" dirty="0">
                <a:solidFill>
                  <a:srgbClr val="505050"/>
                </a:solidFill>
                <a:latin typeface="+mn-lt"/>
                <a:cs typeface="Segoe UI"/>
              </a:rPr>
              <a:t>1</a:t>
            </a:r>
            <a:r>
              <a:rPr lang="en-US" sz="600" dirty="0">
                <a:solidFill>
                  <a:srgbClr val="505050"/>
                </a:solidFill>
                <a:latin typeface="+mn-lt"/>
                <a:cs typeface="Segoe UI"/>
              </a:rPr>
              <a:t>Available as an option on certain of Surface Laptop Studio 2.</a:t>
            </a:r>
          </a:p>
          <a:p>
            <a:pPr marR="30480"/>
            <a:r>
              <a:rPr lang="en-US" sz="600" baseline="30000" dirty="0">
                <a:solidFill>
                  <a:srgbClr val="505050"/>
                </a:solidFill>
                <a:latin typeface="+mn-lt"/>
                <a:cs typeface="Segoe UI"/>
              </a:rPr>
              <a:t>2</a:t>
            </a:r>
            <a:r>
              <a:rPr lang="en-US" sz="600" dirty="0">
                <a:solidFill>
                  <a:srgbClr val="505050"/>
                </a:solidFill>
                <a:latin typeface="+mn-lt"/>
                <a:cs typeface="Segoe UI"/>
              </a:rPr>
              <a:t>Sold separately. Software license required for some features.</a:t>
            </a:r>
          </a:p>
          <a:p>
            <a:pPr marR="30480"/>
            <a:r>
              <a:rPr lang="en-US" sz="600" baseline="30000" dirty="0">
                <a:solidFill>
                  <a:srgbClr val="505050"/>
                </a:solidFill>
                <a:latin typeface="+mn-lt"/>
                <a:cs typeface="Segoe UI"/>
              </a:rPr>
              <a:t>3</a:t>
            </a:r>
            <a:r>
              <a:rPr lang="en-US" sz="600" dirty="0">
                <a:solidFill>
                  <a:srgbClr val="505050"/>
                </a:solidFill>
                <a:latin typeface="+mn-lt"/>
                <a:cs typeface="Segoe UI"/>
              </a:rPr>
              <a:t>Some cloud-enabled features and functionality require paid subscription and/or qualifying license.</a:t>
            </a:r>
          </a:p>
          <a:p>
            <a:pPr marR="30480"/>
            <a:r>
              <a:rPr lang="en-US" sz="600" baseline="30000" dirty="0">
                <a:solidFill>
                  <a:srgbClr val="505050"/>
                </a:solidFill>
                <a:latin typeface="+mn-lt"/>
                <a:cs typeface="Segoe UI"/>
              </a:rPr>
              <a:t>4</a:t>
            </a:r>
            <a:r>
              <a:rPr lang="en-US" sz="600" dirty="0">
                <a:solidFill>
                  <a:srgbClr val="505050"/>
                </a:solidFill>
                <a:latin typeface="+mn-lt"/>
                <a:cs typeface="Segoe UI"/>
              </a:rPr>
              <a:t>Surface Laptop Studio 2 display has rounded corners within a standard rectangle. When measured as a standard rectangular shape the screen is 14.36” diagonally (actual viewable area is less).</a:t>
            </a:r>
          </a:p>
          <a:p>
            <a:pPr marR="30480"/>
            <a:r>
              <a:rPr lang="en-US" sz="600" baseline="30000" dirty="0">
                <a:solidFill>
                  <a:srgbClr val="505050"/>
                </a:solidFill>
                <a:latin typeface="+mn-lt"/>
                <a:cs typeface="Segoe UI"/>
              </a:rPr>
              <a:t>5</a:t>
            </a:r>
            <a:r>
              <a:rPr lang="en-US" sz="600" dirty="0">
                <a:solidFill>
                  <a:srgbClr val="505050"/>
                </a:solidFill>
                <a:latin typeface="+mn-lt"/>
                <a:cs typeface="Segoe UI"/>
              </a:rPr>
              <a:t>Customer Replaceable Units (CRUs) are components available for purchase through your Surface Commercial Authorized Device Reseller. Components can be replaced on-site by a skilled technician following Microsoft’s </a:t>
            </a:r>
            <a:r>
              <a:rPr lang="en-US" sz="600">
                <a:solidFill>
                  <a:srgbClr val="0078D4"/>
                </a:solidFill>
                <a:latin typeface="+mn-lt"/>
                <a:cs typeface="Segoe UI"/>
                <a:hlinkClick r:id="rId5">
                  <a:extLst>
                    <a:ext uri="{A12FA001-AC4F-418D-AE19-62706E023703}">
                      <ahyp:hlinkClr xmlns:ahyp="http://schemas.microsoft.com/office/drawing/2018/hyperlinkcolor" val="tx"/>
                    </a:ext>
                  </a:extLst>
                </a:hlinkClick>
              </a:rPr>
              <a:t>Service Guide</a:t>
            </a:r>
            <a:r>
              <a:rPr lang="en-US" sz="600" dirty="0">
                <a:solidFill>
                  <a:srgbClr val="505050"/>
                </a:solidFill>
                <a:latin typeface="+mn-lt"/>
                <a:cs typeface="Segoe UI"/>
              </a:rPr>
              <a:t>. Opening and/or repairing your device can present electric shock, fire and personal injury risks and other hazards. Use caution if undertaking do-it-yourself repairs. Device damage caused during repair will not be covered under Microsoft’s Hardware Warranty or protection plans. Components will be available shortly after initial launch; timing of availability varies by component and market.</a:t>
            </a:r>
          </a:p>
          <a:p>
            <a:pPr marR="30480"/>
            <a:r>
              <a:rPr lang="en-US" sz="600" baseline="30000" dirty="0">
                <a:solidFill>
                  <a:srgbClr val="505050"/>
                </a:solidFill>
                <a:latin typeface="+mn-lt"/>
                <a:cs typeface="Segoe UI"/>
              </a:rPr>
              <a:t>6</a:t>
            </a:r>
            <a:r>
              <a:rPr lang="en-US" sz="600" dirty="0">
                <a:solidFill>
                  <a:srgbClr val="505050"/>
                </a:solidFill>
                <a:latin typeface="+mn-lt"/>
                <a:cs typeface="Segoe UI"/>
              </a:rPr>
              <a:t>Voice Clarity requires Windows 11 and is available in apps which use integrated device microphones and use certain Windows audio processing modes.</a:t>
            </a:r>
          </a:p>
          <a:p>
            <a:pPr marR="30480"/>
            <a:r>
              <a:rPr lang="en-US" sz="600" baseline="30000" dirty="0">
                <a:solidFill>
                  <a:srgbClr val="505050"/>
                </a:solidFill>
                <a:latin typeface="+mn-lt"/>
                <a:cs typeface="Segoe UI"/>
              </a:rPr>
              <a:t>7</a:t>
            </a:r>
            <a:r>
              <a:rPr lang="en-US" sz="600" dirty="0">
                <a:solidFill>
                  <a:srgbClr val="505050"/>
                </a:solidFill>
                <a:latin typeface="+mn-lt"/>
                <a:cs typeface="Segoe UI"/>
              </a:rPr>
              <a:t>Sold separately.</a:t>
            </a:r>
          </a:p>
          <a:p>
            <a:pPr marR="30480"/>
            <a:r>
              <a:rPr lang="en-US" sz="600" baseline="30000" dirty="0">
                <a:solidFill>
                  <a:srgbClr val="505050"/>
                </a:solidFill>
                <a:latin typeface="+mn-lt"/>
                <a:cs typeface="Segoe UI"/>
              </a:rPr>
              <a:t>8</a:t>
            </a:r>
            <a:r>
              <a:rPr lang="en-US" sz="600" dirty="0">
                <a:solidFill>
                  <a:srgbClr val="505050"/>
                </a:solidFill>
                <a:latin typeface="+mn-lt"/>
                <a:cs typeface="Segoe UI"/>
              </a:rPr>
              <a:t>Battery life varies significantly based on device configuration, usage, network and feature configuration, signal strength, settings and other factors. See </a:t>
            </a:r>
            <a:r>
              <a:rPr lang="en-US" sz="600">
                <a:solidFill>
                  <a:srgbClr val="0078D4"/>
                </a:solidFill>
                <a:latin typeface="+mn-lt"/>
                <a:cs typeface="Segoe UI"/>
                <a:hlinkClick r:id="rId6">
                  <a:extLst>
                    <a:ext uri="{A12FA001-AC4F-418D-AE19-62706E023703}">
                      <ahyp:hlinkClr xmlns:ahyp="http://schemas.microsoft.com/office/drawing/2018/hyperlinkcolor" val="tx"/>
                    </a:ext>
                  </a:extLst>
                </a:hlinkClick>
              </a:rPr>
              <a:t>aka.ms/</a:t>
            </a:r>
            <a:r>
              <a:rPr lang="en-US" sz="600" err="1">
                <a:solidFill>
                  <a:srgbClr val="0078D4"/>
                </a:solidFill>
                <a:latin typeface="+mn-lt"/>
                <a:cs typeface="Segoe UI"/>
                <a:hlinkClick r:id="rId6">
                  <a:extLst>
                    <a:ext uri="{A12FA001-AC4F-418D-AE19-62706E023703}">
                      <ahyp:hlinkClr xmlns:ahyp="http://schemas.microsoft.com/office/drawing/2018/hyperlinkcolor" val="tx"/>
                    </a:ext>
                  </a:extLst>
                </a:hlinkClick>
              </a:rPr>
              <a:t>SurfaceBatteryPerformance</a:t>
            </a:r>
            <a:r>
              <a:rPr lang="en-US" sz="600">
                <a:solidFill>
                  <a:srgbClr val="0078D4"/>
                </a:solidFill>
                <a:latin typeface="+mn-lt"/>
                <a:cs typeface="Segoe UI"/>
                <a:hlinkClick r:id="rId6">
                  <a:extLst>
                    <a:ext uri="{A12FA001-AC4F-418D-AE19-62706E023703}">
                      <ahyp:hlinkClr xmlns:ahyp="http://schemas.microsoft.com/office/drawing/2018/hyperlinkcolor" val="tx"/>
                    </a:ext>
                  </a:extLst>
                </a:hlinkClick>
              </a:rPr>
              <a:t> </a:t>
            </a:r>
            <a:r>
              <a:rPr lang="en-US" sz="600" dirty="0">
                <a:solidFill>
                  <a:srgbClr val="505050"/>
                </a:solidFill>
                <a:latin typeface="+mn-lt"/>
                <a:cs typeface="Segoe UI"/>
              </a:rPr>
              <a:t>for details.</a:t>
            </a:r>
          </a:p>
        </p:txBody>
      </p:sp>
      <p:sp>
        <p:nvSpPr>
          <p:cNvPr id="66" name="Rectangle 65">
            <a:extLst>
              <a:ext uri="{FF2B5EF4-FFF2-40B4-BE49-F238E27FC236}">
                <a16:creationId xmlns:a16="http://schemas.microsoft.com/office/drawing/2014/main" id="{F2A9A265-AAD9-054C-ED0E-D35AA72ECCB8}"/>
              </a:ext>
            </a:extLst>
          </p:cNvPr>
          <p:cNvSpPr/>
          <p:nvPr/>
        </p:nvSpPr>
        <p:spPr>
          <a:xfrm>
            <a:off x="6555346" y="8809155"/>
            <a:ext cx="759854" cy="789497"/>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7" name="object 19">
            <a:extLst>
              <a:ext uri="{FF2B5EF4-FFF2-40B4-BE49-F238E27FC236}">
                <a16:creationId xmlns:a16="http://schemas.microsoft.com/office/drawing/2014/main" id="{89E8275D-B4CE-EEAB-D3B1-3679E392E75E}"/>
              </a:ext>
            </a:extLst>
          </p:cNvPr>
          <p:cNvSpPr txBox="1"/>
          <p:nvPr/>
        </p:nvSpPr>
        <p:spPr>
          <a:xfrm>
            <a:off x="6591738" y="9058992"/>
            <a:ext cx="687070" cy="289823"/>
          </a:xfrm>
          <a:prstGeom prst="rect">
            <a:avLst/>
          </a:prstGeom>
        </p:spPr>
        <p:txBody>
          <a:bodyPr vert="horz" wrap="square" lIns="0" tIns="12700" rIns="0" bIns="0" rtlCol="0">
            <a:spAutoFit/>
          </a:bodyPr>
          <a:lstStyle/>
          <a:p>
            <a:pPr marR="30480" algn="ctr"/>
            <a:r>
              <a:rPr lang="en-US" sz="900" dirty="0">
                <a:solidFill>
                  <a:srgbClr val="505050"/>
                </a:solidFill>
                <a:latin typeface="+mj-lt"/>
                <a:cs typeface="Segoe UI"/>
              </a:rPr>
              <a:t>PARTNER LOGO</a:t>
            </a:r>
            <a:endParaRPr lang="en-US" sz="900" baseline="30000" dirty="0">
              <a:solidFill>
                <a:srgbClr val="505050"/>
              </a:solidFill>
              <a:latin typeface="+mj-lt"/>
              <a:cs typeface="Segoe UI"/>
            </a:endParaRPr>
          </a:p>
        </p:txBody>
      </p:sp>
      <p:pic>
        <p:nvPicPr>
          <p:cNvPr id="69" name="Picture 68" descr="A close-up of a camera lens&#10;&#10;Description automatically generated">
            <a:extLst>
              <a:ext uri="{FF2B5EF4-FFF2-40B4-BE49-F238E27FC236}">
                <a16:creationId xmlns:a16="http://schemas.microsoft.com/office/drawing/2014/main" id="{7FF4A546-5A56-334B-570D-89FF7DEA7B7E}"/>
              </a:ext>
            </a:extLst>
          </p:cNvPr>
          <p:cNvPicPr>
            <a:picLocks noChangeAspect="1"/>
          </p:cNvPicPr>
          <p:nvPr/>
        </p:nvPicPr>
        <p:blipFill rotWithShape="1">
          <a:blip r:embed="rId7"/>
          <a:srcRect l="21875" r="21875"/>
          <a:stretch/>
        </p:blipFill>
        <p:spPr>
          <a:xfrm>
            <a:off x="4959607" y="5158860"/>
            <a:ext cx="474364" cy="474364"/>
          </a:xfrm>
          <a:prstGeom prst="ellipse">
            <a:avLst/>
          </a:prstGeom>
          <a:ln w="12700">
            <a:solidFill>
              <a:srgbClr val="D9D9D9"/>
            </a:solidFill>
          </a:ln>
        </p:spPr>
      </p:pic>
      <p:sp>
        <p:nvSpPr>
          <p:cNvPr id="30" name="object 30"/>
          <p:cNvSpPr/>
          <p:nvPr/>
        </p:nvSpPr>
        <p:spPr>
          <a:xfrm>
            <a:off x="1793209" y="5684217"/>
            <a:ext cx="0" cy="435609"/>
          </a:xfrm>
          <a:custGeom>
            <a:avLst/>
            <a:gdLst/>
            <a:ahLst/>
            <a:cxnLst/>
            <a:rect l="l" t="t" r="r" b="b"/>
            <a:pathLst>
              <a:path h="435610">
                <a:moveTo>
                  <a:pt x="0" y="0"/>
                </a:moveTo>
                <a:lnTo>
                  <a:pt x="0" y="435394"/>
                </a:lnTo>
              </a:path>
            </a:pathLst>
          </a:custGeom>
          <a:ln w="12700">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txBody>
          <a:bodyPr wrap="square" lIns="0" tIns="0" rIns="0" bIns="0" rtlCol="0"/>
          <a:lstStyle/>
          <a:p>
            <a:endParaRPr>
              <a:solidFill>
                <a:srgbClr val="505050"/>
              </a:solidFill>
            </a:endParaRPr>
          </a:p>
        </p:txBody>
      </p:sp>
      <p:cxnSp>
        <p:nvCxnSpPr>
          <p:cNvPr id="71" name="Straight Connector 70">
            <a:extLst>
              <a:ext uri="{FF2B5EF4-FFF2-40B4-BE49-F238E27FC236}">
                <a16:creationId xmlns:a16="http://schemas.microsoft.com/office/drawing/2014/main" id="{8F5CA5F0-626C-F9B5-0295-B0E6491ED7AB}"/>
              </a:ext>
            </a:extLst>
          </p:cNvPr>
          <p:cNvCxnSpPr>
            <a:cxnSpLocks/>
          </p:cNvCxnSpPr>
          <p:nvPr/>
        </p:nvCxnSpPr>
        <p:spPr>
          <a:xfrm>
            <a:off x="4104914" y="8077301"/>
            <a:ext cx="684000" cy="0"/>
          </a:xfrm>
          <a:prstGeom prst="line">
            <a:avLst/>
          </a:prstGeom>
          <a:ln w="12700">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pic>
        <p:nvPicPr>
          <p:cNvPr id="3" name="Picture 2" descr="Microsoft Surface logo">
            <a:extLst>
              <a:ext uri="{FF2B5EF4-FFF2-40B4-BE49-F238E27FC236}">
                <a16:creationId xmlns:a16="http://schemas.microsoft.com/office/drawing/2014/main" id="{A232CF11-9E46-6521-1C42-4551AF1714B4}"/>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49395" y="251808"/>
            <a:ext cx="1984478" cy="618538"/>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bg>
      <p:bgPr>
        <a:gradFill>
          <a:gsLst>
            <a:gs pos="13000">
              <a:srgbClr val="FEFEFE"/>
            </a:gs>
            <a:gs pos="69000">
              <a:srgbClr val="F2F2F2"/>
            </a:gs>
            <a:gs pos="39000">
              <a:srgbClr val="F2F2F2"/>
            </a:gs>
            <a:gs pos="100000">
              <a:srgbClr val="ECECEC"/>
            </a:gs>
          </a:gsLst>
          <a:lin ang="5400000" scaled="1"/>
        </a:gradFill>
        <a:effectLst/>
      </p:bgPr>
    </p:bg>
    <p:spTree>
      <p:nvGrpSpPr>
        <p:cNvPr id="1" name=""/>
        <p:cNvGrpSpPr/>
        <p:nvPr/>
      </p:nvGrpSpPr>
      <p:grpSpPr>
        <a:xfrm>
          <a:off x="0" y="0"/>
          <a:ext cx="0" cy="0"/>
          <a:chOff x="0" y="0"/>
          <a:chExt cx="0" cy="0"/>
        </a:xfrm>
      </p:grpSpPr>
      <p:sp>
        <p:nvSpPr>
          <p:cNvPr id="58" name="object 3">
            <a:extLst>
              <a:ext uri="{FF2B5EF4-FFF2-40B4-BE49-F238E27FC236}">
                <a16:creationId xmlns:a16="http://schemas.microsoft.com/office/drawing/2014/main" id="{18674EEA-7A5D-75F8-FCF9-08CB7B769600}"/>
              </a:ext>
            </a:extLst>
          </p:cNvPr>
          <p:cNvSpPr/>
          <p:nvPr/>
        </p:nvSpPr>
        <p:spPr>
          <a:xfrm>
            <a:off x="0" y="6395389"/>
            <a:ext cx="7772400" cy="3663315"/>
          </a:xfrm>
          <a:custGeom>
            <a:avLst/>
            <a:gdLst/>
            <a:ahLst/>
            <a:cxnLst/>
            <a:rect l="l" t="t" r="r" b="b"/>
            <a:pathLst>
              <a:path w="7772400" h="3663315">
                <a:moveTo>
                  <a:pt x="7772400" y="0"/>
                </a:moveTo>
                <a:lnTo>
                  <a:pt x="0" y="649604"/>
                </a:lnTo>
                <a:lnTo>
                  <a:pt x="0" y="3663010"/>
                </a:lnTo>
                <a:lnTo>
                  <a:pt x="7772400" y="3663010"/>
                </a:lnTo>
                <a:lnTo>
                  <a:pt x="7772400" y="0"/>
                </a:lnTo>
                <a:close/>
              </a:path>
            </a:pathLst>
          </a:custGeom>
          <a:solidFill>
            <a:srgbClr val="E6E6E6"/>
          </a:solidFill>
        </p:spPr>
        <p:txBody>
          <a:bodyPr wrap="square" lIns="0" tIns="0" rIns="0" bIns="0" rtlCol="0"/>
          <a:lstStyle/>
          <a:p>
            <a:endParaRPr/>
          </a:p>
        </p:txBody>
      </p:sp>
      <p:sp>
        <p:nvSpPr>
          <p:cNvPr id="16" name="object 16"/>
          <p:cNvSpPr txBox="1">
            <a:spLocks noGrp="1"/>
          </p:cNvSpPr>
          <p:nvPr>
            <p:ph type="title"/>
          </p:nvPr>
        </p:nvSpPr>
        <p:spPr>
          <a:xfrm>
            <a:off x="433744" y="876345"/>
            <a:ext cx="4622175" cy="382156"/>
          </a:xfrm>
          <a:prstGeom prst="rect">
            <a:avLst/>
          </a:prstGeom>
        </p:spPr>
        <p:txBody>
          <a:bodyPr vert="horz" wrap="square" lIns="0" tIns="12700" rIns="0" bIns="0" rtlCol="0">
            <a:spAutoFit/>
          </a:bodyPr>
          <a:lstStyle/>
          <a:p>
            <a:pPr algn="l" defTabSz="311719" rtl="0">
              <a:lnSpc>
                <a:spcPct val="100000"/>
              </a:lnSpc>
              <a:spcBef>
                <a:spcPts val="100"/>
              </a:spcBef>
            </a:pPr>
            <a:r>
              <a:rPr kern="1200">
                <a:latin typeface="Segoe UI Light"/>
                <a:ea typeface="+mn-ea"/>
                <a:cs typeface="Segoe UI Light"/>
              </a:rPr>
              <a:t>Microsoft Surface Laptop Studio 2</a:t>
            </a:r>
          </a:p>
        </p:txBody>
      </p:sp>
      <p:sp>
        <p:nvSpPr>
          <p:cNvPr id="66" name="Rectangle 65">
            <a:extLst>
              <a:ext uri="{FF2B5EF4-FFF2-40B4-BE49-F238E27FC236}">
                <a16:creationId xmlns:a16="http://schemas.microsoft.com/office/drawing/2014/main" id="{F2A9A265-AAD9-054C-ED0E-D35AA72ECCB8}"/>
              </a:ext>
            </a:extLst>
          </p:cNvPr>
          <p:cNvSpPr/>
          <p:nvPr/>
        </p:nvSpPr>
        <p:spPr>
          <a:xfrm>
            <a:off x="6555346" y="8809155"/>
            <a:ext cx="759854" cy="789497"/>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7" name="object 19">
            <a:extLst>
              <a:ext uri="{FF2B5EF4-FFF2-40B4-BE49-F238E27FC236}">
                <a16:creationId xmlns:a16="http://schemas.microsoft.com/office/drawing/2014/main" id="{89E8275D-B4CE-EEAB-D3B1-3679E392E75E}"/>
              </a:ext>
            </a:extLst>
          </p:cNvPr>
          <p:cNvSpPr txBox="1"/>
          <p:nvPr/>
        </p:nvSpPr>
        <p:spPr>
          <a:xfrm>
            <a:off x="6591738" y="9058992"/>
            <a:ext cx="687070" cy="382156"/>
          </a:xfrm>
          <a:prstGeom prst="rect">
            <a:avLst/>
          </a:prstGeom>
        </p:spPr>
        <p:txBody>
          <a:bodyPr vert="horz" wrap="square" lIns="0" tIns="12700" rIns="0" bIns="0" rtlCol="0">
            <a:spAutoFit/>
          </a:bodyPr>
          <a:lstStyle/>
          <a:p>
            <a:pPr marR="30480" algn="ctr"/>
            <a:r>
              <a:rPr lang="en-US" sz="900">
                <a:solidFill>
                  <a:srgbClr val="505050"/>
                </a:solidFill>
                <a:latin typeface="+mj-lt"/>
                <a:cs typeface="Segoe UI"/>
              </a:rPr>
              <a:t>PARTNER LOGO</a:t>
            </a:r>
          </a:p>
          <a:p>
            <a:pPr marR="30480" algn="ctr"/>
            <a:endParaRPr lang="en-US" sz="900" baseline="30000">
              <a:solidFill>
                <a:srgbClr val="505050"/>
              </a:solidFill>
              <a:latin typeface="+mj-lt"/>
              <a:cs typeface="Segoe UI"/>
            </a:endParaRPr>
          </a:p>
        </p:txBody>
      </p:sp>
      <p:sp>
        <p:nvSpPr>
          <p:cNvPr id="13" name="object 19">
            <a:extLst>
              <a:ext uri="{FF2B5EF4-FFF2-40B4-BE49-F238E27FC236}">
                <a16:creationId xmlns:a16="http://schemas.microsoft.com/office/drawing/2014/main" id="{5613C94A-8F2C-DBFD-44BE-0B06ED94E16F}"/>
              </a:ext>
            </a:extLst>
          </p:cNvPr>
          <p:cNvSpPr txBox="1"/>
          <p:nvPr/>
        </p:nvSpPr>
        <p:spPr>
          <a:xfrm>
            <a:off x="460020" y="8505110"/>
            <a:ext cx="5889265" cy="1120820"/>
          </a:xfrm>
          <a:prstGeom prst="rect">
            <a:avLst/>
          </a:prstGeom>
        </p:spPr>
        <p:txBody>
          <a:bodyPr vert="horz" wrap="square" lIns="0" tIns="12700" rIns="0" bIns="0" rtlCol="0" anchor="b">
            <a:spAutoFit/>
          </a:bodyPr>
          <a:lstStyle/>
          <a:p>
            <a:pPr marR="30480"/>
            <a:r>
              <a:rPr lang="en-US" sz="600" dirty="0">
                <a:solidFill>
                  <a:srgbClr val="505050"/>
                </a:solidFill>
                <a:latin typeface="Segoe UI Semibold" panose="020B0702040204020203" pitchFamily="34" charset="0"/>
                <a:cs typeface="Segoe UI Semibold" panose="020B0702040204020203" pitchFamily="34" charset="0"/>
              </a:rPr>
              <a:t>Disclaimers</a:t>
            </a:r>
          </a:p>
          <a:p>
            <a:pPr marR="30480"/>
            <a:endParaRPr lang="en-US" sz="600" b="1" dirty="0">
              <a:solidFill>
                <a:srgbClr val="505050"/>
              </a:solidFill>
              <a:latin typeface="Segoe UI"/>
              <a:cs typeface="Segoe UI"/>
            </a:endParaRPr>
          </a:p>
          <a:p>
            <a:pPr marR="30480"/>
            <a:r>
              <a:rPr lang="en-US" sz="600" baseline="30000" dirty="0">
                <a:solidFill>
                  <a:srgbClr val="505050"/>
                </a:solidFill>
                <a:latin typeface="+mn-lt"/>
                <a:cs typeface="Segoe UI"/>
              </a:rPr>
              <a:t>1</a:t>
            </a:r>
            <a:r>
              <a:rPr lang="en-US" sz="600" dirty="0">
                <a:solidFill>
                  <a:srgbClr val="505050"/>
                </a:solidFill>
                <a:latin typeface="+mn-lt"/>
                <a:cs typeface="Segoe UI"/>
              </a:rPr>
              <a:t>System software uses significant storage space. Available storage is subject to change based on system software updates and apps usage. 1 GB = 1 billion bytes. 1 TB = 1,000 GB. See </a:t>
            </a:r>
            <a:r>
              <a:rPr lang="en-US" sz="600" dirty="0">
                <a:solidFill>
                  <a:srgbClr val="0078D4"/>
                </a:solidFill>
                <a:latin typeface="+mn-lt"/>
                <a:cs typeface="Segoe UI"/>
                <a:hlinkClick r:id="rId3">
                  <a:extLst>
                    <a:ext uri="{A12FA001-AC4F-418D-AE19-62706E023703}">
                      <ahyp:hlinkClr xmlns:ahyp="http://schemas.microsoft.com/office/drawing/2018/hyperlinkcolor" val="tx"/>
                    </a:ext>
                  </a:extLst>
                </a:hlinkClick>
              </a:rPr>
              <a:t>Surface.com/Storage</a:t>
            </a:r>
            <a:r>
              <a:rPr lang="en-US" sz="600" dirty="0">
                <a:solidFill>
                  <a:srgbClr val="505050"/>
                </a:solidFill>
                <a:latin typeface="+mn-lt"/>
                <a:cs typeface="Segoe UI"/>
              </a:rPr>
              <a:t> for more details.</a:t>
            </a:r>
          </a:p>
          <a:p>
            <a:pPr marR="30480"/>
            <a:r>
              <a:rPr lang="en-US" sz="600" baseline="30000" dirty="0">
                <a:solidFill>
                  <a:srgbClr val="505050"/>
                </a:solidFill>
                <a:latin typeface="+mn-lt"/>
                <a:cs typeface="Segoe UI"/>
              </a:rPr>
              <a:t>2</a:t>
            </a:r>
            <a:r>
              <a:rPr lang="en-US" sz="600" dirty="0">
                <a:solidFill>
                  <a:srgbClr val="505050"/>
                </a:solidFill>
                <a:latin typeface="+mn-lt"/>
                <a:cs typeface="Segoe UI"/>
              </a:rPr>
              <a:t>Customer Replaceable Units (CRUs) are components available for purchase through your Surface Commercial Authorized Device Reseller. Components can be replaced on-site by a skilled technician following Microsoft’s </a:t>
            </a:r>
            <a:r>
              <a:rPr lang="en-US" sz="600" dirty="0">
                <a:solidFill>
                  <a:srgbClr val="0078D4"/>
                </a:solidFill>
                <a:latin typeface="+mn-lt"/>
                <a:cs typeface="Segoe UI"/>
                <a:hlinkClick r:id="rId4">
                  <a:extLst>
                    <a:ext uri="{A12FA001-AC4F-418D-AE19-62706E023703}">
                      <ahyp:hlinkClr xmlns:ahyp="http://schemas.microsoft.com/office/drawing/2018/hyperlinkcolor" val="tx"/>
                    </a:ext>
                  </a:extLst>
                </a:hlinkClick>
              </a:rPr>
              <a:t>Service Guide</a:t>
            </a:r>
            <a:r>
              <a:rPr lang="en-US" sz="600" dirty="0">
                <a:solidFill>
                  <a:srgbClr val="505050"/>
                </a:solidFill>
                <a:latin typeface="+mn-lt"/>
                <a:cs typeface="Segoe UI"/>
              </a:rPr>
              <a:t>. Opening and/or repairing your device can present electric shock, fire and personal injury risks and other hazards. Use caution if undertaking do-it-yourself repairs. Device damage caused during repair will not be covered under Microsoft’s Hardware Warranty or protection plans. Availability of replaceable components and service options may vary by market and/or at initial product launch.</a:t>
            </a:r>
          </a:p>
          <a:p>
            <a:pPr marR="30480"/>
            <a:r>
              <a:rPr lang="en-US" sz="600" baseline="30000" dirty="0">
                <a:solidFill>
                  <a:srgbClr val="505050"/>
                </a:solidFill>
                <a:latin typeface="+mn-lt"/>
                <a:cs typeface="Segoe UI"/>
              </a:rPr>
              <a:t>3</a:t>
            </a:r>
            <a:r>
              <a:rPr lang="en-US" sz="600" dirty="0">
                <a:solidFill>
                  <a:srgbClr val="505050"/>
                </a:solidFill>
                <a:latin typeface="+mn-lt"/>
                <a:cs typeface="Segoe UI"/>
              </a:rPr>
              <a:t>Surface Laptop Studio 2 display has rounded corners within a standard rectangle. When measured as a standard rectangular shape the screen is 14.36” diagonally (actual viewable area is less).</a:t>
            </a:r>
          </a:p>
          <a:p>
            <a:pPr marR="30480"/>
            <a:r>
              <a:rPr lang="en-US" sz="600" baseline="30000" dirty="0">
                <a:solidFill>
                  <a:srgbClr val="505050"/>
                </a:solidFill>
                <a:latin typeface="+mn-lt"/>
                <a:cs typeface="Segoe UI"/>
              </a:rPr>
              <a:t>4</a:t>
            </a:r>
            <a:r>
              <a:rPr lang="en-US" sz="600" dirty="0">
                <a:solidFill>
                  <a:srgbClr val="505050"/>
                </a:solidFill>
                <a:latin typeface="+mn-lt"/>
                <a:cs typeface="Segoe UI"/>
              </a:rPr>
              <a:t>Requires Dolby Vision</a:t>
            </a:r>
            <a:r>
              <a:rPr lang="en-US" sz="600" baseline="30000" dirty="0">
                <a:solidFill>
                  <a:srgbClr val="505050"/>
                </a:solidFill>
                <a:latin typeface="+mn-lt"/>
                <a:cs typeface="Segoe UI"/>
              </a:rPr>
              <a:t>®</a:t>
            </a:r>
            <a:r>
              <a:rPr lang="en-US" sz="600" dirty="0">
                <a:solidFill>
                  <a:srgbClr val="505050"/>
                </a:solidFill>
                <a:latin typeface="+mn-lt"/>
                <a:cs typeface="Segoe UI"/>
              </a:rPr>
              <a:t> encoded content and video.</a:t>
            </a:r>
          </a:p>
          <a:p>
            <a:pPr marR="30480"/>
            <a:r>
              <a:rPr lang="en-US" sz="600" baseline="30000" dirty="0">
                <a:solidFill>
                  <a:srgbClr val="505050"/>
                </a:solidFill>
                <a:latin typeface="+mn-lt"/>
                <a:cs typeface="Segoe UI"/>
              </a:rPr>
              <a:t>5</a:t>
            </a:r>
            <a:r>
              <a:rPr lang="en-US" sz="600" dirty="0">
                <a:solidFill>
                  <a:srgbClr val="505050"/>
                </a:solidFill>
                <a:latin typeface="+mn-lt"/>
                <a:cs typeface="Segoe UI"/>
              </a:rPr>
              <a:t>HDR requires HDR content and enabling HDR in device settings.</a:t>
            </a:r>
          </a:p>
        </p:txBody>
      </p:sp>
      <p:sp>
        <p:nvSpPr>
          <p:cNvPr id="15" name="object 7">
            <a:extLst>
              <a:ext uri="{FF2B5EF4-FFF2-40B4-BE49-F238E27FC236}">
                <a16:creationId xmlns:a16="http://schemas.microsoft.com/office/drawing/2014/main" id="{548FB842-6F11-9CB9-1F47-3AA545262002}"/>
              </a:ext>
            </a:extLst>
          </p:cNvPr>
          <p:cNvSpPr txBox="1"/>
          <p:nvPr/>
        </p:nvSpPr>
        <p:spPr>
          <a:xfrm>
            <a:off x="4726149" y="1452661"/>
            <a:ext cx="764540" cy="289823"/>
          </a:xfrm>
          <a:prstGeom prst="rect">
            <a:avLst/>
          </a:prstGeom>
        </p:spPr>
        <p:txBody>
          <a:bodyPr vert="horz" wrap="square" lIns="0" tIns="30480" rIns="0" bIns="0" rtlCol="0">
            <a:spAutoFit/>
          </a:bodyPr>
          <a:lstStyle/>
          <a:p>
            <a:pPr marR="30480" algn="r">
              <a:lnSpc>
                <a:spcPct val="100000"/>
              </a:lnSpc>
              <a:spcBef>
                <a:spcPts val="240"/>
              </a:spcBef>
            </a:pPr>
            <a:r>
              <a:rPr sz="800">
                <a:solidFill>
                  <a:srgbClr val="505050"/>
                </a:solidFill>
                <a:latin typeface="Segoe UI Semibold" panose="020B0702040204020203" pitchFamily="34" charset="0"/>
                <a:cs typeface="Segoe UI Semibold" panose="020B0702040204020203" pitchFamily="34" charset="0"/>
              </a:rPr>
              <a:t>MEMORY</a:t>
            </a:r>
            <a:r>
              <a:rPr sz="800" spc="-10">
                <a:solidFill>
                  <a:srgbClr val="505050"/>
                </a:solidFill>
                <a:latin typeface="Segoe UI Semibold" panose="020B0702040204020203" pitchFamily="34" charset="0"/>
                <a:cs typeface="Segoe UI Semibold" panose="020B0702040204020203" pitchFamily="34" charset="0"/>
              </a:rPr>
              <a:t> </a:t>
            </a:r>
            <a:r>
              <a:rPr sz="800" spc="-25">
                <a:solidFill>
                  <a:srgbClr val="505050"/>
                </a:solidFill>
                <a:latin typeface="Segoe UI Semibold" panose="020B0702040204020203" pitchFamily="34" charset="0"/>
                <a:cs typeface="Segoe UI Semibold" panose="020B0702040204020203" pitchFamily="34" charset="0"/>
              </a:rPr>
              <a:t>AND</a:t>
            </a:r>
            <a:endParaRPr sz="800">
              <a:solidFill>
                <a:srgbClr val="505050"/>
              </a:solidFill>
              <a:latin typeface="Segoe UI Semibold" panose="020B0702040204020203" pitchFamily="34" charset="0"/>
              <a:cs typeface="Segoe UI Semibold" panose="020B0702040204020203" pitchFamily="34" charset="0"/>
            </a:endParaRPr>
          </a:p>
          <a:p>
            <a:pPr marR="31750" algn="r">
              <a:lnSpc>
                <a:spcPct val="100000"/>
              </a:lnSpc>
              <a:spcBef>
                <a:spcPts val="140"/>
              </a:spcBef>
            </a:pPr>
            <a:r>
              <a:rPr sz="800" spc="-10">
                <a:solidFill>
                  <a:srgbClr val="505050"/>
                </a:solidFill>
                <a:latin typeface="Segoe UI Semibold" panose="020B0702040204020203" pitchFamily="34" charset="0"/>
                <a:cs typeface="Segoe UI Semibold" panose="020B0702040204020203" pitchFamily="34" charset="0"/>
              </a:rPr>
              <a:t>STORAGE</a:t>
            </a:r>
            <a:r>
              <a:rPr sz="675" spc="-15" baseline="30864">
                <a:solidFill>
                  <a:srgbClr val="505050"/>
                </a:solidFill>
                <a:latin typeface="Segoe UI Semibold" panose="020B0702040204020203" pitchFamily="34" charset="0"/>
                <a:cs typeface="Segoe UI Semibold" panose="020B0702040204020203" pitchFamily="34" charset="0"/>
              </a:rPr>
              <a:t>1</a:t>
            </a:r>
            <a:endParaRPr sz="675" baseline="30864">
              <a:solidFill>
                <a:srgbClr val="505050"/>
              </a:solidFill>
              <a:latin typeface="Segoe UI Semibold" panose="020B0702040204020203" pitchFamily="34" charset="0"/>
              <a:cs typeface="Segoe UI Semibold" panose="020B0702040204020203" pitchFamily="34" charset="0"/>
            </a:endParaRPr>
          </a:p>
        </p:txBody>
      </p:sp>
      <p:sp>
        <p:nvSpPr>
          <p:cNvPr id="18" name="object 8">
            <a:extLst>
              <a:ext uri="{FF2B5EF4-FFF2-40B4-BE49-F238E27FC236}">
                <a16:creationId xmlns:a16="http://schemas.microsoft.com/office/drawing/2014/main" id="{47F22049-3337-972F-2CB1-67D914E0477F}"/>
              </a:ext>
            </a:extLst>
          </p:cNvPr>
          <p:cNvSpPr txBox="1"/>
          <p:nvPr/>
        </p:nvSpPr>
        <p:spPr>
          <a:xfrm>
            <a:off x="5687780" y="1452661"/>
            <a:ext cx="1591028" cy="844014"/>
          </a:xfrm>
          <a:prstGeom prst="rect">
            <a:avLst/>
          </a:prstGeom>
        </p:spPr>
        <p:txBody>
          <a:bodyPr vert="horz" wrap="square" lIns="0" tIns="30480" rIns="0" bIns="0" rtlCol="0">
            <a:spAutoFit/>
          </a:bodyPr>
          <a:lstStyle/>
          <a:p>
            <a:pPr marL="38100">
              <a:lnSpc>
                <a:spcPct val="100000"/>
              </a:lnSpc>
              <a:spcBef>
                <a:spcPts val="240"/>
              </a:spcBef>
            </a:pPr>
            <a:r>
              <a:rPr sz="800" spc="-10">
                <a:solidFill>
                  <a:srgbClr val="505050"/>
                </a:solidFill>
                <a:latin typeface="Segoe UI"/>
                <a:cs typeface="Segoe UI"/>
              </a:rPr>
              <a:t>Memory</a:t>
            </a:r>
            <a:r>
              <a:rPr sz="800" spc="-40">
                <a:solidFill>
                  <a:srgbClr val="505050"/>
                </a:solidFill>
                <a:latin typeface="Segoe UI"/>
                <a:cs typeface="Segoe UI"/>
              </a:rPr>
              <a:t> </a:t>
            </a:r>
            <a:r>
              <a:rPr sz="800" spc="-10">
                <a:solidFill>
                  <a:srgbClr val="505050"/>
                </a:solidFill>
                <a:latin typeface="Segoe UI"/>
                <a:cs typeface="Segoe UI"/>
              </a:rPr>
              <a:t>options:</a:t>
            </a:r>
            <a:endParaRPr sz="800">
              <a:solidFill>
                <a:srgbClr val="505050"/>
              </a:solidFill>
              <a:latin typeface="Segoe UI"/>
              <a:cs typeface="Segoe UI"/>
            </a:endParaRPr>
          </a:p>
          <a:p>
            <a:pPr marL="38100" marR="233679">
              <a:lnSpc>
                <a:spcPct val="114599"/>
              </a:lnSpc>
            </a:pPr>
            <a:r>
              <a:rPr sz="800" spc="-10">
                <a:solidFill>
                  <a:srgbClr val="505050"/>
                </a:solidFill>
                <a:latin typeface="Segoe UI"/>
                <a:cs typeface="Segoe UI"/>
              </a:rPr>
              <a:t>16GB,</a:t>
            </a:r>
            <a:r>
              <a:rPr sz="800" spc="-35">
                <a:solidFill>
                  <a:srgbClr val="505050"/>
                </a:solidFill>
                <a:latin typeface="Segoe UI"/>
                <a:cs typeface="Segoe UI"/>
              </a:rPr>
              <a:t> </a:t>
            </a:r>
            <a:r>
              <a:rPr sz="800" spc="-20">
                <a:solidFill>
                  <a:srgbClr val="505050"/>
                </a:solidFill>
                <a:latin typeface="Segoe UI"/>
                <a:cs typeface="Segoe UI"/>
              </a:rPr>
              <a:t>32GB</a:t>
            </a:r>
            <a:r>
              <a:rPr sz="800" spc="-30">
                <a:solidFill>
                  <a:srgbClr val="505050"/>
                </a:solidFill>
                <a:latin typeface="Segoe UI"/>
                <a:cs typeface="Segoe UI"/>
              </a:rPr>
              <a:t> </a:t>
            </a:r>
            <a:r>
              <a:rPr sz="800">
                <a:solidFill>
                  <a:srgbClr val="505050"/>
                </a:solidFill>
                <a:latin typeface="Segoe UI"/>
                <a:cs typeface="Segoe UI"/>
              </a:rPr>
              <a:t>or</a:t>
            </a:r>
            <a:r>
              <a:rPr sz="800" spc="-30">
                <a:solidFill>
                  <a:srgbClr val="505050"/>
                </a:solidFill>
                <a:latin typeface="Segoe UI"/>
                <a:cs typeface="Segoe UI"/>
              </a:rPr>
              <a:t> </a:t>
            </a:r>
            <a:r>
              <a:rPr sz="800" spc="-20">
                <a:solidFill>
                  <a:srgbClr val="505050"/>
                </a:solidFill>
                <a:latin typeface="Segoe UI"/>
                <a:cs typeface="Segoe UI"/>
              </a:rPr>
              <a:t>64GB</a:t>
            </a:r>
            <a:r>
              <a:rPr sz="800" spc="-30">
                <a:solidFill>
                  <a:srgbClr val="505050"/>
                </a:solidFill>
                <a:latin typeface="Segoe UI"/>
                <a:cs typeface="Segoe UI"/>
              </a:rPr>
              <a:t> </a:t>
            </a:r>
            <a:r>
              <a:rPr sz="800" spc="-25">
                <a:solidFill>
                  <a:srgbClr val="505050"/>
                </a:solidFill>
                <a:latin typeface="Segoe UI"/>
                <a:cs typeface="Segoe UI"/>
              </a:rPr>
              <a:t>LPDDR5x</a:t>
            </a:r>
            <a:r>
              <a:rPr sz="800" spc="500">
                <a:solidFill>
                  <a:srgbClr val="505050"/>
                </a:solidFill>
                <a:latin typeface="Segoe UI"/>
                <a:cs typeface="Segoe UI"/>
              </a:rPr>
              <a:t> </a:t>
            </a:r>
            <a:r>
              <a:rPr sz="800" spc="-25">
                <a:solidFill>
                  <a:srgbClr val="505050"/>
                </a:solidFill>
                <a:latin typeface="Segoe UI"/>
                <a:cs typeface="Segoe UI"/>
              </a:rPr>
              <a:t>RAM</a:t>
            </a:r>
            <a:endParaRPr sz="800">
              <a:solidFill>
                <a:srgbClr val="505050"/>
              </a:solidFill>
              <a:latin typeface="Segoe UI"/>
              <a:cs typeface="Segoe UI"/>
            </a:endParaRPr>
          </a:p>
          <a:p>
            <a:pPr marL="38100">
              <a:lnSpc>
                <a:spcPct val="100000"/>
              </a:lnSpc>
              <a:spcBef>
                <a:spcPts val="140"/>
              </a:spcBef>
            </a:pPr>
            <a:r>
              <a:rPr sz="800" spc="-20">
                <a:solidFill>
                  <a:srgbClr val="505050"/>
                </a:solidFill>
                <a:latin typeface="Segoe UI"/>
                <a:cs typeface="Segoe UI"/>
              </a:rPr>
              <a:t>Storage</a:t>
            </a:r>
            <a:r>
              <a:rPr sz="800" spc="-15">
                <a:solidFill>
                  <a:srgbClr val="505050"/>
                </a:solidFill>
                <a:latin typeface="Segoe UI"/>
                <a:cs typeface="Segoe UI"/>
              </a:rPr>
              <a:t> </a:t>
            </a:r>
            <a:r>
              <a:rPr sz="800" spc="-10">
                <a:solidFill>
                  <a:srgbClr val="505050"/>
                </a:solidFill>
                <a:latin typeface="Segoe UI"/>
                <a:cs typeface="Segoe UI"/>
              </a:rPr>
              <a:t>options:</a:t>
            </a:r>
            <a:endParaRPr sz="800">
              <a:solidFill>
                <a:srgbClr val="505050"/>
              </a:solidFill>
              <a:latin typeface="Segoe UI"/>
              <a:cs typeface="Segoe UI"/>
            </a:endParaRPr>
          </a:p>
          <a:p>
            <a:pPr marL="38100" marR="30480">
              <a:lnSpc>
                <a:spcPct val="114599"/>
              </a:lnSpc>
            </a:pPr>
            <a:r>
              <a:rPr sz="800" spc="-20">
                <a:solidFill>
                  <a:srgbClr val="505050"/>
                </a:solidFill>
                <a:latin typeface="Segoe UI"/>
                <a:cs typeface="Segoe UI"/>
              </a:rPr>
              <a:t>Removable</a:t>
            </a:r>
            <a:r>
              <a:rPr sz="675" spc="-30" baseline="30864">
                <a:solidFill>
                  <a:srgbClr val="505050"/>
                </a:solidFill>
                <a:latin typeface="Segoe UI"/>
                <a:cs typeface="Segoe UI"/>
              </a:rPr>
              <a:t>2</a:t>
            </a:r>
            <a:r>
              <a:rPr sz="675" spc="104" baseline="30864">
                <a:solidFill>
                  <a:srgbClr val="505050"/>
                </a:solidFill>
                <a:latin typeface="Segoe UI"/>
                <a:cs typeface="Segoe UI"/>
              </a:rPr>
              <a:t> </a:t>
            </a:r>
            <a:r>
              <a:rPr sz="800" spc="-20">
                <a:solidFill>
                  <a:srgbClr val="505050"/>
                </a:solidFill>
                <a:latin typeface="Segoe UI"/>
                <a:cs typeface="Segoe UI"/>
              </a:rPr>
              <a:t>solid-</a:t>
            </a:r>
            <a:r>
              <a:rPr sz="800" spc="-10">
                <a:solidFill>
                  <a:srgbClr val="505050"/>
                </a:solidFill>
                <a:latin typeface="Segoe UI"/>
                <a:cs typeface="Segoe UI"/>
              </a:rPr>
              <a:t>state</a:t>
            </a:r>
            <a:r>
              <a:rPr sz="800" spc="-15">
                <a:solidFill>
                  <a:srgbClr val="505050"/>
                </a:solidFill>
                <a:latin typeface="Segoe UI"/>
                <a:cs typeface="Segoe UI"/>
              </a:rPr>
              <a:t> </a:t>
            </a:r>
            <a:r>
              <a:rPr sz="800" spc="-10">
                <a:solidFill>
                  <a:srgbClr val="505050"/>
                </a:solidFill>
                <a:latin typeface="Segoe UI"/>
                <a:cs typeface="Segoe UI"/>
              </a:rPr>
              <a:t>drive</a:t>
            </a:r>
            <a:r>
              <a:rPr sz="800" spc="-15">
                <a:solidFill>
                  <a:srgbClr val="505050"/>
                </a:solidFill>
                <a:latin typeface="Segoe UI"/>
                <a:cs typeface="Segoe UI"/>
              </a:rPr>
              <a:t> </a:t>
            </a:r>
            <a:r>
              <a:rPr sz="800" spc="-20">
                <a:solidFill>
                  <a:srgbClr val="505050"/>
                </a:solidFill>
                <a:latin typeface="Segoe UI"/>
                <a:cs typeface="Segoe UI"/>
              </a:rPr>
              <a:t>(Gen</a:t>
            </a:r>
            <a:r>
              <a:rPr sz="800">
                <a:solidFill>
                  <a:srgbClr val="505050"/>
                </a:solidFill>
                <a:latin typeface="Segoe UI"/>
                <a:cs typeface="Segoe UI"/>
              </a:rPr>
              <a:t> 4</a:t>
            </a:r>
            <a:r>
              <a:rPr sz="800" spc="-40">
                <a:solidFill>
                  <a:srgbClr val="505050"/>
                </a:solidFill>
                <a:latin typeface="Segoe UI"/>
                <a:cs typeface="Segoe UI"/>
              </a:rPr>
              <a:t> </a:t>
            </a:r>
            <a:r>
              <a:rPr sz="800" spc="-10">
                <a:solidFill>
                  <a:srgbClr val="505050"/>
                </a:solidFill>
                <a:latin typeface="Segoe UI"/>
                <a:cs typeface="Segoe UI"/>
              </a:rPr>
              <a:t>SSD)</a:t>
            </a:r>
            <a:r>
              <a:rPr sz="800" spc="-35">
                <a:solidFill>
                  <a:srgbClr val="505050"/>
                </a:solidFill>
                <a:latin typeface="Segoe UI"/>
                <a:cs typeface="Segoe UI"/>
              </a:rPr>
              <a:t> </a:t>
            </a:r>
            <a:r>
              <a:rPr sz="800" spc="-10">
                <a:solidFill>
                  <a:srgbClr val="505050"/>
                </a:solidFill>
                <a:latin typeface="Segoe UI"/>
                <a:cs typeface="Segoe UI"/>
              </a:rPr>
              <a:t>options:</a:t>
            </a:r>
            <a:r>
              <a:rPr sz="800" spc="-35">
                <a:solidFill>
                  <a:srgbClr val="505050"/>
                </a:solidFill>
                <a:latin typeface="Segoe UI"/>
                <a:cs typeface="Segoe UI"/>
              </a:rPr>
              <a:t> </a:t>
            </a:r>
            <a:r>
              <a:rPr sz="800" spc="-10">
                <a:solidFill>
                  <a:srgbClr val="505050"/>
                </a:solidFill>
                <a:latin typeface="Segoe UI"/>
                <a:cs typeface="Segoe UI"/>
              </a:rPr>
              <a:t>512</a:t>
            </a:r>
            <a:r>
              <a:rPr sz="800" spc="-35">
                <a:solidFill>
                  <a:srgbClr val="505050"/>
                </a:solidFill>
                <a:latin typeface="Segoe UI"/>
                <a:cs typeface="Segoe UI"/>
              </a:rPr>
              <a:t> </a:t>
            </a:r>
            <a:r>
              <a:rPr sz="800" spc="-10">
                <a:solidFill>
                  <a:srgbClr val="505050"/>
                </a:solidFill>
                <a:latin typeface="Segoe UI"/>
                <a:cs typeface="Segoe UI"/>
              </a:rPr>
              <a:t>GB,</a:t>
            </a:r>
            <a:r>
              <a:rPr sz="800" spc="-35">
                <a:solidFill>
                  <a:srgbClr val="505050"/>
                </a:solidFill>
                <a:latin typeface="Segoe UI"/>
                <a:cs typeface="Segoe UI"/>
              </a:rPr>
              <a:t> </a:t>
            </a:r>
            <a:r>
              <a:rPr sz="800" spc="-10">
                <a:solidFill>
                  <a:srgbClr val="505050"/>
                </a:solidFill>
                <a:latin typeface="Segoe UI"/>
                <a:cs typeface="Segoe UI"/>
              </a:rPr>
              <a:t>1TB</a:t>
            </a:r>
            <a:r>
              <a:rPr sz="800" spc="-35">
                <a:solidFill>
                  <a:srgbClr val="505050"/>
                </a:solidFill>
                <a:latin typeface="Segoe UI"/>
                <a:cs typeface="Segoe UI"/>
              </a:rPr>
              <a:t> </a:t>
            </a:r>
            <a:r>
              <a:rPr sz="800">
                <a:solidFill>
                  <a:srgbClr val="505050"/>
                </a:solidFill>
                <a:latin typeface="Segoe UI"/>
                <a:cs typeface="Segoe UI"/>
              </a:rPr>
              <a:t>or</a:t>
            </a:r>
            <a:r>
              <a:rPr sz="800" spc="-35">
                <a:solidFill>
                  <a:srgbClr val="505050"/>
                </a:solidFill>
                <a:latin typeface="Segoe UI"/>
                <a:cs typeface="Segoe UI"/>
              </a:rPr>
              <a:t> </a:t>
            </a:r>
            <a:r>
              <a:rPr sz="800" spc="-30">
                <a:solidFill>
                  <a:srgbClr val="505050"/>
                </a:solidFill>
                <a:latin typeface="Segoe UI"/>
                <a:cs typeface="Segoe UI"/>
              </a:rPr>
              <a:t>2TB</a:t>
            </a:r>
            <a:endParaRPr sz="800">
              <a:solidFill>
                <a:srgbClr val="505050"/>
              </a:solidFill>
              <a:latin typeface="Segoe UI"/>
              <a:cs typeface="Segoe UI"/>
            </a:endParaRPr>
          </a:p>
        </p:txBody>
      </p:sp>
      <p:sp>
        <p:nvSpPr>
          <p:cNvPr id="21" name="object 9">
            <a:extLst>
              <a:ext uri="{FF2B5EF4-FFF2-40B4-BE49-F238E27FC236}">
                <a16:creationId xmlns:a16="http://schemas.microsoft.com/office/drawing/2014/main" id="{9F09428B-B030-3F26-56FB-5AB1A9610282}"/>
              </a:ext>
            </a:extLst>
          </p:cNvPr>
          <p:cNvSpPr txBox="1"/>
          <p:nvPr/>
        </p:nvSpPr>
        <p:spPr>
          <a:xfrm>
            <a:off x="5042416" y="2488473"/>
            <a:ext cx="419100" cy="135935"/>
          </a:xfrm>
          <a:prstGeom prst="rect">
            <a:avLst/>
          </a:prstGeom>
        </p:spPr>
        <p:txBody>
          <a:bodyPr vert="horz" wrap="square" lIns="0" tIns="12700" rIns="0" bIns="0" rtlCol="0">
            <a:spAutoFit/>
          </a:bodyPr>
          <a:lstStyle/>
          <a:p>
            <a:pPr marL="12700" algn="r">
              <a:lnSpc>
                <a:spcPct val="100000"/>
              </a:lnSpc>
              <a:spcBef>
                <a:spcPts val="100"/>
              </a:spcBef>
            </a:pPr>
            <a:r>
              <a:rPr sz="800" spc="-10">
                <a:solidFill>
                  <a:srgbClr val="505050"/>
                </a:solidFill>
                <a:latin typeface="Segoe UI Semibold" panose="020B0702040204020203" pitchFamily="34" charset="0"/>
                <a:cs typeface="Segoe UI Semibold" panose="020B0702040204020203" pitchFamily="34" charset="0"/>
              </a:rPr>
              <a:t>DISPLAY</a:t>
            </a:r>
            <a:endParaRPr sz="800">
              <a:solidFill>
                <a:srgbClr val="505050"/>
              </a:solidFill>
              <a:latin typeface="Segoe UI Semibold" panose="020B0702040204020203" pitchFamily="34" charset="0"/>
              <a:cs typeface="Segoe UI Semibold" panose="020B0702040204020203" pitchFamily="34" charset="0"/>
            </a:endParaRPr>
          </a:p>
        </p:txBody>
      </p:sp>
      <p:sp>
        <p:nvSpPr>
          <p:cNvPr id="22" name="object 10">
            <a:extLst>
              <a:ext uri="{FF2B5EF4-FFF2-40B4-BE49-F238E27FC236}">
                <a16:creationId xmlns:a16="http://schemas.microsoft.com/office/drawing/2014/main" id="{92FE73D6-7D3E-63A4-A99F-8FE47CA0C41E}"/>
              </a:ext>
            </a:extLst>
          </p:cNvPr>
          <p:cNvSpPr txBox="1"/>
          <p:nvPr/>
        </p:nvSpPr>
        <p:spPr>
          <a:xfrm>
            <a:off x="5687780" y="2470727"/>
            <a:ext cx="1501775" cy="2260600"/>
          </a:xfrm>
          <a:prstGeom prst="rect">
            <a:avLst/>
          </a:prstGeom>
        </p:spPr>
        <p:txBody>
          <a:bodyPr vert="horz" wrap="square" lIns="0" tIns="12700" rIns="0" bIns="0" rtlCol="0">
            <a:spAutoFit/>
          </a:bodyPr>
          <a:lstStyle/>
          <a:p>
            <a:pPr marL="38100" marR="30480" indent="-635">
              <a:lnSpc>
                <a:spcPct val="114599"/>
              </a:lnSpc>
              <a:spcBef>
                <a:spcPts val="100"/>
              </a:spcBef>
            </a:pPr>
            <a:r>
              <a:rPr sz="800" spc="-20">
                <a:solidFill>
                  <a:srgbClr val="505050"/>
                </a:solidFill>
                <a:latin typeface="Segoe UI"/>
                <a:cs typeface="Segoe UI"/>
              </a:rPr>
              <a:t>HDR</a:t>
            </a:r>
            <a:r>
              <a:rPr sz="800" spc="-10">
                <a:solidFill>
                  <a:srgbClr val="505050"/>
                </a:solidFill>
                <a:latin typeface="Segoe UI"/>
                <a:cs typeface="Segoe UI"/>
              </a:rPr>
              <a:t> </a:t>
            </a:r>
            <a:r>
              <a:rPr sz="800" spc="-25">
                <a:solidFill>
                  <a:srgbClr val="505050"/>
                </a:solidFill>
                <a:latin typeface="Segoe UI"/>
                <a:cs typeface="Segoe UI"/>
              </a:rPr>
              <a:t>Touchscreen:</a:t>
            </a:r>
            <a:r>
              <a:rPr sz="800" spc="-5">
                <a:solidFill>
                  <a:srgbClr val="505050"/>
                </a:solidFill>
                <a:latin typeface="Segoe UI"/>
                <a:cs typeface="Segoe UI"/>
              </a:rPr>
              <a:t> </a:t>
            </a:r>
            <a:r>
              <a:rPr sz="800" spc="-10">
                <a:solidFill>
                  <a:srgbClr val="505050"/>
                </a:solidFill>
                <a:latin typeface="Segoe UI"/>
                <a:cs typeface="Segoe UI"/>
              </a:rPr>
              <a:t>14.4”</a:t>
            </a:r>
            <a:r>
              <a:rPr sz="675" spc="-15" baseline="30864">
                <a:solidFill>
                  <a:srgbClr val="505050"/>
                </a:solidFill>
                <a:latin typeface="Segoe UI"/>
                <a:cs typeface="Segoe UI"/>
              </a:rPr>
              <a:t>3</a:t>
            </a:r>
            <a:r>
              <a:rPr sz="675" spc="750" baseline="30864">
                <a:solidFill>
                  <a:srgbClr val="505050"/>
                </a:solidFill>
                <a:latin typeface="Segoe UI"/>
                <a:cs typeface="Segoe UI"/>
              </a:rPr>
              <a:t> </a:t>
            </a:r>
            <a:r>
              <a:rPr sz="800" spc="-20">
                <a:solidFill>
                  <a:srgbClr val="505050"/>
                </a:solidFill>
                <a:latin typeface="Segoe UI"/>
                <a:cs typeface="Segoe UI"/>
              </a:rPr>
              <a:t>PixelSense™</a:t>
            </a:r>
            <a:r>
              <a:rPr sz="800" spc="-5">
                <a:solidFill>
                  <a:srgbClr val="505050"/>
                </a:solidFill>
                <a:latin typeface="Segoe UI"/>
                <a:cs typeface="Segoe UI"/>
              </a:rPr>
              <a:t> </a:t>
            </a:r>
            <a:r>
              <a:rPr sz="800" spc="-10">
                <a:solidFill>
                  <a:srgbClr val="505050"/>
                </a:solidFill>
                <a:latin typeface="Segoe UI"/>
                <a:cs typeface="Segoe UI"/>
              </a:rPr>
              <a:t>Flow</a:t>
            </a:r>
            <a:r>
              <a:rPr sz="800" spc="-5">
                <a:solidFill>
                  <a:srgbClr val="505050"/>
                </a:solidFill>
                <a:latin typeface="Segoe UI"/>
                <a:cs typeface="Segoe UI"/>
              </a:rPr>
              <a:t> </a:t>
            </a:r>
            <a:r>
              <a:rPr sz="800" spc="-10">
                <a:solidFill>
                  <a:srgbClr val="505050"/>
                </a:solidFill>
                <a:latin typeface="Segoe UI"/>
                <a:cs typeface="Segoe UI"/>
              </a:rPr>
              <a:t>Display </a:t>
            </a:r>
            <a:r>
              <a:rPr sz="800" spc="-20">
                <a:solidFill>
                  <a:srgbClr val="505050"/>
                </a:solidFill>
                <a:latin typeface="Segoe UI"/>
                <a:cs typeface="Segoe UI"/>
              </a:rPr>
              <a:t>Resolution:</a:t>
            </a:r>
            <a:r>
              <a:rPr sz="800" spc="-25">
                <a:solidFill>
                  <a:srgbClr val="505050"/>
                </a:solidFill>
                <a:latin typeface="Segoe UI"/>
                <a:cs typeface="Segoe UI"/>
              </a:rPr>
              <a:t> </a:t>
            </a:r>
            <a:r>
              <a:rPr sz="800" spc="-10">
                <a:solidFill>
                  <a:srgbClr val="505050"/>
                </a:solidFill>
                <a:latin typeface="Segoe UI"/>
                <a:cs typeface="Segoe UI"/>
              </a:rPr>
              <a:t>2400</a:t>
            </a:r>
            <a:r>
              <a:rPr sz="800" spc="-20">
                <a:solidFill>
                  <a:srgbClr val="505050"/>
                </a:solidFill>
                <a:latin typeface="Segoe UI"/>
                <a:cs typeface="Segoe UI"/>
              </a:rPr>
              <a:t> </a:t>
            </a:r>
            <a:r>
              <a:rPr sz="800">
                <a:solidFill>
                  <a:srgbClr val="505050"/>
                </a:solidFill>
                <a:latin typeface="Segoe UI"/>
                <a:cs typeface="Segoe UI"/>
              </a:rPr>
              <a:t>x</a:t>
            </a:r>
            <a:r>
              <a:rPr sz="800" spc="-20">
                <a:solidFill>
                  <a:srgbClr val="505050"/>
                </a:solidFill>
                <a:latin typeface="Segoe UI"/>
                <a:cs typeface="Segoe UI"/>
              </a:rPr>
              <a:t> </a:t>
            </a:r>
            <a:r>
              <a:rPr sz="800" spc="-10">
                <a:solidFill>
                  <a:srgbClr val="505050"/>
                </a:solidFill>
                <a:latin typeface="Segoe UI"/>
                <a:cs typeface="Segoe UI"/>
              </a:rPr>
              <a:t>1600</a:t>
            </a:r>
            <a:r>
              <a:rPr sz="800" spc="-20">
                <a:solidFill>
                  <a:srgbClr val="505050"/>
                </a:solidFill>
                <a:latin typeface="Segoe UI"/>
                <a:cs typeface="Segoe UI"/>
              </a:rPr>
              <a:t> </a:t>
            </a:r>
            <a:r>
              <a:rPr sz="800" spc="-10">
                <a:solidFill>
                  <a:srgbClr val="505050"/>
                </a:solidFill>
                <a:latin typeface="Segoe UI"/>
                <a:cs typeface="Segoe UI"/>
              </a:rPr>
              <a:t>(200</a:t>
            </a:r>
            <a:r>
              <a:rPr sz="800" spc="-25">
                <a:solidFill>
                  <a:srgbClr val="505050"/>
                </a:solidFill>
                <a:latin typeface="Segoe UI"/>
                <a:cs typeface="Segoe UI"/>
              </a:rPr>
              <a:t> PPI)</a:t>
            </a:r>
            <a:r>
              <a:rPr sz="800" spc="500">
                <a:solidFill>
                  <a:srgbClr val="505050"/>
                </a:solidFill>
                <a:latin typeface="Segoe UI"/>
                <a:cs typeface="Segoe UI"/>
              </a:rPr>
              <a:t> </a:t>
            </a:r>
            <a:r>
              <a:rPr sz="800" spc="-20">
                <a:solidFill>
                  <a:srgbClr val="505050"/>
                </a:solidFill>
                <a:latin typeface="Segoe UI"/>
                <a:cs typeface="Segoe UI"/>
              </a:rPr>
              <a:t>Refresh</a:t>
            </a:r>
            <a:r>
              <a:rPr sz="800" spc="-35">
                <a:solidFill>
                  <a:srgbClr val="505050"/>
                </a:solidFill>
                <a:latin typeface="Segoe UI"/>
                <a:cs typeface="Segoe UI"/>
              </a:rPr>
              <a:t> </a:t>
            </a:r>
            <a:r>
              <a:rPr sz="800" spc="-10">
                <a:solidFill>
                  <a:srgbClr val="505050"/>
                </a:solidFill>
                <a:latin typeface="Segoe UI"/>
                <a:cs typeface="Segoe UI"/>
              </a:rPr>
              <a:t>rate:</a:t>
            </a:r>
            <a:r>
              <a:rPr sz="800" spc="-40">
                <a:solidFill>
                  <a:srgbClr val="505050"/>
                </a:solidFill>
                <a:latin typeface="Segoe UI"/>
                <a:cs typeface="Segoe UI"/>
              </a:rPr>
              <a:t> </a:t>
            </a:r>
            <a:r>
              <a:rPr sz="800">
                <a:solidFill>
                  <a:srgbClr val="505050"/>
                </a:solidFill>
                <a:latin typeface="Segoe UI"/>
                <a:cs typeface="Segoe UI"/>
              </a:rPr>
              <a:t>up</a:t>
            </a:r>
            <a:r>
              <a:rPr sz="800" spc="-35">
                <a:solidFill>
                  <a:srgbClr val="505050"/>
                </a:solidFill>
                <a:latin typeface="Segoe UI"/>
                <a:cs typeface="Segoe UI"/>
              </a:rPr>
              <a:t> </a:t>
            </a:r>
            <a:r>
              <a:rPr sz="800">
                <a:solidFill>
                  <a:srgbClr val="505050"/>
                </a:solidFill>
                <a:latin typeface="Segoe UI"/>
                <a:cs typeface="Segoe UI"/>
              </a:rPr>
              <a:t>to</a:t>
            </a:r>
            <a:r>
              <a:rPr sz="800" spc="-35">
                <a:solidFill>
                  <a:srgbClr val="505050"/>
                </a:solidFill>
                <a:latin typeface="Segoe UI"/>
                <a:cs typeface="Segoe UI"/>
              </a:rPr>
              <a:t> </a:t>
            </a:r>
            <a:r>
              <a:rPr sz="800" spc="-10">
                <a:solidFill>
                  <a:srgbClr val="505050"/>
                </a:solidFill>
                <a:latin typeface="Segoe UI"/>
                <a:cs typeface="Segoe UI"/>
              </a:rPr>
              <a:t>120Hz</a:t>
            </a:r>
            <a:endParaRPr sz="800">
              <a:solidFill>
                <a:srgbClr val="505050"/>
              </a:solidFill>
              <a:latin typeface="Segoe UI"/>
              <a:cs typeface="Segoe UI"/>
            </a:endParaRPr>
          </a:p>
          <a:p>
            <a:pPr marL="38100">
              <a:lnSpc>
                <a:spcPct val="100000"/>
              </a:lnSpc>
              <a:spcBef>
                <a:spcPts val="140"/>
              </a:spcBef>
            </a:pPr>
            <a:r>
              <a:rPr sz="800" spc="-20">
                <a:solidFill>
                  <a:srgbClr val="505050"/>
                </a:solidFill>
                <a:latin typeface="Segoe UI"/>
                <a:cs typeface="Segoe UI"/>
              </a:rPr>
              <a:t>Aspect</a:t>
            </a:r>
            <a:r>
              <a:rPr sz="800" spc="-5">
                <a:solidFill>
                  <a:srgbClr val="505050"/>
                </a:solidFill>
                <a:latin typeface="Segoe UI"/>
                <a:cs typeface="Segoe UI"/>
              </a:rPr>
              <a:t> </a:t>
            </a:r>
            <a:r>
              <a:rPr sz="800" spc="-10">
                <a:solidFill>
                  <a:srgbClr val="505050"/>
                </a:solidFill>
                <a:latin typeface="Segoe UI"/>
                <a:cs typeface="Segoe UI"/>
              </a:rPr>
              <a:t>ratio:</a:t>
            </a:r>
            <a:r>
              <a:rPr sz="800" spc="-5">
                <a:solidFill>
                  <a:srgbClr val="505050"/>
                </a:solidFill>
                <a:latin typeface="Segoe UI"/>
                <a:cs typeface="Segoe UI"/>
              </a:rPr>
              <a:t> </a:t>
            </a:r>
            <a:r>
              <a:rPr sz="800" spc="-25">
                <a:solidFill>
                  <a:srgbClr val="505050"/>
                </a:solidFill>
                <a:latin typeface="Segoe UI"/>
                <a:cs typeface="Segoe UI"/>
              </a:rPr>
              <a:t>3:2</a:t>
            </a:r>
            <a:endParaRPr sz="800">
              <a:solidFill>
                <a:srgbClr val="505050"/>
              </a:solidFill>
              <a:latin typeface="Segoe UI"/>
              <a:cs typeface="Segoe UI"/>
            </a:endParaRPr>
          </a:p>
          <a:p>
            <a:pPr marL="38100">
              <a:lnSpc>
                <a:spcPct val="100000"/>
              </a:lnSpc>
              <a:spcBef>
                <a:spcPts val="140"/>
              </a:spcBef>
            </a:pPr>
            <a:r>
              <a:rPr sz="800" spc="-20">
                <a:solidFill>
                  <a:srgbClr val="505050"/>
                </a:solidFill>
                <a:latin typeface="Segoe UI"/>
                <a:cs typeface="Segoe UI"/>
              </a:rPr>
              <a:t>Contrast</a:t>
            </a:r>
            <a:r>
              <a:rPr sz="800">
                <a:solidFill>
                  <a:srgbClr val="505050"/>
                </a:solidFill>
                <a:latin typeface="Segoe UI"/>
                <a:cs typeface="Segoe UI"/>
              </a:rPr>
              <a:t> </a:t>
            </a:r>
            <a:r>
              <a:rPr sz="800" spc="-10">
                <a:solidFill>
                  <a:srgbClr val="505050"/>
                </a:solidFill>
                <a:latin typeface="Segoe UI"/>
                <a:cs typeface="Segoe UI"/>
              </a:rPr>
              <a:t>ratio</a:t>
            </a:r>
            <a:r>
              <a:rPr sz="800" spc="5">
                <a:solidFill>
                  <a:srgbClr val="505050"/>
                </a:solidFill>
                <a:latin typeface="Segoe UI"/>
                <a:cs typeface="Segoe UI"/>
              </a:rPr>
              <a:t> </a:t>
            </a:r>
            <a:r>
              <a:rPr sz="800" spc="-10">
                <a:solidFill>
                  <a:srgbClr val="505050"/>
                </a:solidFill>
                <a:latin typeface="Segoe UI"/>
                <a:cs typeface="Segoe UI"/>
              </a:rPr>
              <a:t>1500:1</a:t>
            </a:r>
            <a:endParaRPr sz="800">
              <a:solidFill>
                <a:srgbClr val="505050"/>
              </a:solidFill>
              <a:latin typeface="Segoe UI"/>
              <a:cs typeface="Segoe UI"/>
            </a:endParaRPr>
          </a:p>
          <a:p>
            <a:pPr marL="38100" marR="224790">
              <a:lnSpc>
                <a:spcPct val="114599"/>
              </a:lnSpc>
            </a:pPr>
            <a:r>
              <a:rPr sz="800" spc="-10">
                <a:solidFill>
                  <a:srgbClr val="505050"/>
                </a:solidFill>
                <a:latin typeface="Segoe UI"/>
                <a:cs typeface="Segoe UI"/>
              </a:rPr>
              <a:t>Color</a:t>
            </a:r>
            <a:r>
              <a:rPr sz="800" spc="-25">
                <a:solidFill>
                  <a:srgbClr val="505050"/>
                </a:solidFill>
                <a:latin typeface="Segoe UI"/>
                <a:cs typeface="Segoe UI"/>
              </a:rPr>
              <a:t> </a:t>
            </a:r>
            <a:r>
              <a:rPr sz="800" spc="-20">
                <a:solidFill>
                  <a:srgbClr val="505050"/>
                </a:solidFill>
                <a:latin typeface="Segoe UI"/>
                <a:cs typeface="Segoe UI"/>
              </a:rPr>
              <a:t>profile: sRGB </a:t>
            </a:r>
            <a:r>
              <a:rPr sz="800" spc="-10">
                <a:solidFill>
                  <a:srgbClr val="505050"/>
                </a:solidFill>
                <a:latin typeface="Segoe UI"/>
                <a:cs typeface="Segoe UI"/>
              </a:rPr>
              <a:t>and</a:t>
            </a:r>
            <a:r>
              <a:rPr sz="800" spc="-20">
                <a:solidFill>
                  <a:srgbClr val="505050"/>
                </a:solidFill>
                <a:latin typeface="Segoe UI"/>
                <a:cs typeface="Segoe UI"/>
              </a:rPr>
              <a:t> Vivid</a:t>
            </a:r>
            <a:r>
              <a:rPr sz="800" spc="500">
                <a:solidFill>
                  <a:srgbClr val="505050"/>
                </a:solidFill>
                <a:latin typeface="Segoe UI"/>
                <a:cs typeface="Segoe UI"/>
              </a:rPr>
              <a:t> </a:t>
            </a:r>
            <a:r>
              <a:rPr sz="800" spc="-20">
                <a:solidFill>
                  <a:srgbClr val="505050"/>
                </a:solidFill>
                <a:latin typeface="Segoe UI"/>
                <a:cs typeface="Segoe UI"/>
              </a:rPr>
              <a:t>Individually</a:t>
            </a:r>
            <a:r>
              <a:rPr sz="800" spc="114">
                <a:solidFill>
                  <a:srgbClr val="505050"/>
                </a:solidFill>
                <a:latin typeface="Segoe UI"/>
                <a:cs typeface="Segoe UI"/>
              </a:rPr>
              <a:t> </a:t>
            </a:r>
            <a:r>
              <a:rPr sz="800" spc="-30">
                <a:solidFill>
                  <a:srgbClr val="505050"/>
                </a:solidFill>
                <a:latin typeface="Segoe UI"/>
                <a:cs typeface="Segoe UI"/>
              </a:rPr>
              <a:t>color-</a:t>
            </a:r>
            <a:r>
              <a:rPr sz="800" spc="-10">
                <a:solidFill>
                  <a:srgbClr val="505050"/>
                </a:solidFill>
                <a:latin typeface="Segoe UI"/>
                <a:cs typeface="Segoe UI"/>
              </a:rPr>
              <a:t>calibrated display</a:t>
            </a:r>
            <a:endParaRPr sz="800">
              <a:solidFill>
                <a:srgbClr val="505050"/>
              </a:solidFill>
              <a:latin typeface="Segoe UI"/>
              <a:cs typeface="Segoe UI"/>
            </a:endParaRPr>
          </a:p>
          <a:p>
            <a:pPr marL="38100" marR="50165">
              <a:lnSpc>
                <a:spcPct val="114599"/>
              </a:lnSpc>
            </a:pPr>
            <a:r>
              <a:rPr sz="800" spc="-10">
                <a:solidFill>
                  <a:srgbClr val="505050"/>
                </a:solidFill>
                <a:latin typeface="Segoe UI"/>
                <a:cs typeface="Segoe UI"/>
              </a:rPr>
              <a:t>VESA</a:t>
            </a:r>
            <a:r>
              <a:rPr sz="800" spc="-20">
                <a:solidFill>
                  <a:srgbClr val="505050"/>
                </a:solidFill>
                <a:latin typeface="Segoe UI"/>
                <a:cs typeface="Segoe UI"/>
              </a:rPr>
              <a:t> </a:t>
            </a:r>
            <a:r>
              <a:rPr sz="800" spc="-25">
                <a:solidFill>
                  <a:srgbClr val="505050"/>
                </a:solidFill>
                <a:latin typeface="Segoe UI"/>
                <a:cs typeface="Segoe UI"/>
              </a:rPr>
              <a:t>DisplayHDR</a:t>
            </a:r>
            <a:r>
              <a:rPr sz="800" spc="-15">
                <a:solidFill>
                  <a:srgbClr val="505050"/>
                </a:solidFill>
                <a:latin typeface="Segoe UI"/>
                <a:cs typeface="Segoe UI"/>
              </a:rPr>
              <a:t> </a:t>
            </a:r>
            <a:r>
              <a:rPr sz="800" spc="-10">
                <a:solidFill>
                  <a:srgbClr val="505050"/>
                </a:solidFill>
                <a:latin typeface="Segoe UI"/>
                <a:cs typeface="Segoe UI"/>
              </a:rPr>
              <a:t>400</a:t>
            </a:r>
            <a:r>
              <a:rPr sz="800" spc="-15">
                <a:solidFill>
                  <a:srgbClr val="505050"/>
                </a:solidFill>
                <a:latin typeface="Segoe UI"/>
                <a:cs typeface="Segoe UI"/>
              </a:rPr>
              <a:t> </a:t>
            </a:r>
            <a:r>
              <a:rPr sz="800" spc="-10">
                <a:solidFill>
                  <a:srgbClr val="505050"/>
                </a:solidFill>
                <a:latin typeface="Segoe UI"/>
                <a:cs typeface="Segoe UI"/>
              </a:rPr>
              <a:t>certified Dolby</a:t>
            </a:r>
            <a:r>
              <a:rPr sz="800" spc="-45">
                <a:solidFill>
                  <a:srgbClr val="505050"/>
                </a:solidFill>
                <a:latin typeface="Segoe UI"/>
                <a:cs typeface="Segoe UI"/>
              </a:rPr>
              <a:t> </a:t>
            </a:r>
            <a:r>
              <a:rPr sz="800" spc="-10">
                <a:solidFill>
                  <a:srgbClr val="505050"/>
                </a:solidFill>
                <a:latin typeface="Segoe UI"/>
                <a:cs typeface="Segoe UI"/>
              </a:rPr>
              <a:t>Vision</a:t>
            </a:r>
            <a:r>
              <a:rPr sz="800" spc="-45">
                <a:solidFill>
                  <a:srgbClr val="505050"/>
                </a:solidFill>
                <a:latin typeface="Segoe UI"/>
                <a:cs typeface="Segoe UI"/>
              </a:rPr>
              <a:t> </a:t>
            </a:r>
            <a:r>
              <a:rPr sz="800">
                <a:solidFill>
                  <a:srgbClr val="505050"/>
                </a:solidFill>
                <a:latin typeface="Segoe UI"/>
                <a:cs typeface="Segoe UI"/>
              </a:rPr>
              <a:t>IQ</a:t>
            </a:r>
            <a:r>
              <a:rPr sz="675" baseline="30864">
                <a:solidFill>
                  <a:srgbClr val="505050"/>
                </a:solidFill>
                <a:latin typeface="Segoe UI"/>
                <a:cs typeface="Segoe UI"/>
              </a:rPr>
              <a:t>®4</a:t>
            </a:r>
            <a:r>
              <a:rPr sz="675" spc="60" baseline="30864">
                <a:solidFill>
                  <a:srgbClr val="505050"/>
                </a:solidFill>
                <a:latin typeface="Segoe UI"/>
                <a:cs typeface="Segoe UI"/>
              </a:rPr>
              <a:t> </a:t>
            </a:r>
            <a:r>
              <a:rPr sz="800" spc="-10">
                <a:solidFill>
                  <a:srgbClr val="505050"/>
                </a:solidFill>
                <a:latin typeface="Segoe UI"/>
                <a:cs typeface="Segoe UI"/>
              </a:rPr>
              <a:t>support</a:t>
            </a:r>
            <a:r>
              <a:rPr sz="800" spc="500">
                <a:solidFill>
                  <a:srgbClr val="505050"/>
                </a:solidFill>
                <a:latin typeface="Segoe UI"/>
                <a:cs typeface="Segoe UI"/>
              </a:rPr>
              <a:t> </a:t>
            </a:r>
            <a:r>
              <a:rPr sz="800" spc="-30">
                <a:solidFill>
                  <a:srgbClr val="505050"/>
                </a:solidFill>
                <a:latin typeface="Segoe UI"/>
                <a:cs typeface="Segoe UI"/>
              </a:rPr>
              <a:t>Touch:</a:t>
            </a:r>
            <a:r>
              <a:rPr sz="800" spc="10">
                <a:solidFill>
                  <a:srgbClr val="505050"/>
                </a:solidFill>
                <a:latin typeface="Segoe UI"/>
                <a:cs typeface="Segoe UI"/>
              </a:rPr>
              <a:t> </a:t>
            </a:r>
            <a:r>
              <a:rPr sz="800" spc="-25">
                <a:solidFill>
                  <a:srgbClr val="505050"/>
                </a:solidFill>
                <a:latin typeface="Segoe UI"/>
                <a:cs typeface="Segoe UI"/>
              </a:rPr>
              <a:t>10-</a:t>
            </a:r>
            <a:r>
              <a:rPr sz="800" spc="-10">
                <a:solidFill>
                  <a:srgbClr val="505050"/>
                </a:solidFill>
                <a:latin typeface="Segoe UI"/>
                <a:cs typeface="Segoe UI"/>
              </a:rPr>
              <a:t>point</a:t>
            </a:r>
            <a:r>
              <a:rPr sz="800" spc="15">
                <a:solidFill>
                  <a:srgbClr val="505050"/>
                </a:solidFill>
                <a:latin typeface="Segoe UI"/>
                <a:cs typeface="Segoe UI"/>
              </a:rPr>
              <a:t> </a:t>
            </a:r>
            <a:r>
              <a:rPr sz="800" spc="-20">
                <a:solidFill>
                  <a:srgbClr val="505050"/>
                </a:solidFill>
                <a:latin typeface="Segoe UI"/>
                <a:cs typeface="Segoe UI"/>
              </a:rPr>
              <a:t>multi-touch</a:t>
            </a:r>
            <a:r>
              <a:rPr sz="800" spc="-10">
                <a:solidFill>
                  <a:srgbClr val="505050"/>
                </a:solidFill>
                <a:latin typeface="Segoe UI"/>
                <a:cs typeface="Segoe UI"/>
              </a:rPr>
              <a:t> Corning</a:t>
            </a:r>
            <a:r>
              <a:rPr sz="675" spc="-15" baseline="30864">
                <a:solidFill>
                  <a:srgbClr val="505050"/>
                </a:solidFill>
                <a:latin typeface="Segoe UI"/>
                <a:cs typeface="Segoe UI"/>
              </a:rPr>
              <a:t>®</a:t>
            </a:r>
            <a:r>
              <a:rPr sz="675" spc="89" baseline="30864">
                <a:solidFill>
                  <a:srgbClr val="505050"/>
                </a:solidFill>
                <a:latin typeface="Segoe UI"/>
                <a:cs typeface="Segoe UI"/>
              </a:rPr>
              <a:t> </a:t>
            </a:r>
            <a:r>
              <a:rPr sz="800" spc="-10">
                <a:solidFill>
                  <a:srgbClr val="505050"/>
                </a:solidFill>
                <a:latin typeface="Segoe UI"/>
                <a:cs typeface="Segoe UI"/>
              </a:rPr>
              <a:t>Gorilla</a:t>
            </a:r>
            <a:r>
              <a:rPr sz="675" spc="-15" baseline="30864">
                <a:solidFill>
                  <a:srgbClr val="505050"/>
                </a:solidFill>
                <a:latin typeface="Segoe UI"/>
                <a:cs typeface="Segoe UI"/>
              </a:rPr>
              <a:t>®</a:t>
            </a:r>
            <a:r>
              <a:rPr sz="675" spc="89" baseline="30864">
                <a:solidFill>
                  <a:srgbClr val="505050"/>
                </a:solidFill>
                <a:latin typeface="Segoe UI"/>
                <a:cs typeface="Segoe UI"/>
              </a:rPr>
              <a:t> </a:t>
            </a:r>
            <a:r>
              <a:rPr sz="800" spc="-20">
                <a:solidFill>
                  <a:srgbClr val="505050"/>
                </a:solidFill>
                <a:latin typeface="Segoe UI"/>
                <a:cs typeface="Segoe UI"/>
              </a:rPr>
              <a:t>Glass</a:t>
            </a:r>
            <a:r>
              <a:rPr sz="800" spc="-30">
                <a:solidFill>
                  <a:srgbClr val="505050"/>
                </a:solidFill>
                <a:latin typeface="Segoe UI"/>
                <a:cs typeface="Segoe UI"/>
              </a:rPr>
              <a:t> </a:t>
            </a:r>
            <a:r>
              <a:rPr sz="800">
                <a:solidFill>
                  <a:srgbClr val="505050"/>
                </a:solidFill>
                <a:latin typeface="Segoe UI"/>
                <a:cs typeface="Segoe UI"/>
              </a:rPr>
              <a:t>5</a:t>
            </a:r>
            <a:r>
              <a:rPr sz="800" spc="-30">
                <a:solidFill>
                  <a:srgbClr val="505050"/>
                </a:solidFill>
                <a:latin typeface="Segoe UI"/>
                <a:cs typeface="Segoe UI"/>
              </a:rPr>
              <a:t> </a:t>
            </a:r>
            <a:r>
              <a:rPr sz="800" spc="-20">
                <a:solidFill>
                  <a:srgbClr val="505050"/>
                </a:solidFill>
                <a:latin typeface="Segoe UI"/>
                <a:cs typeface="Segoe UI"/>
              </a:rPr>
              <a:t>display</a:t>
            </a:r>
            <a:r>
              <a:rPr sz="800" spc="-10">
                <a:solidFill>
                  <a:srgbClr val="505050"/>
                </a:solidFill>
                <a:latin typeface="Segoe UI"/>
                <a:cs typeface="Segoe UI"/>
              </a:rPr>
              <a:t> Brightness:</a:t>
            </a:r>
            <a:endParaRPr sz="800">
              <a:solidFill>
                <a:srgbClr val="505050"/>
              </a:solidFill>
              <a:latin typeface="Segoe UI"/>
              <a:cs typeface="Segoe UI"/>
            </a:endParaRPr>
          </a:p>
          <a:p>
            <a:pPr marL="38100" marR="74295">
              <a:lnSpc>
                <a:spcPct val="114599"/>
              </a:lnSpc>
            </a:pPr>
            <a:r>
              <a:rPr sz="800" spc="-10">
                <a:solidFill>
                  <a:srgbClr val="505050"/>
                </a:solidFill>
                <a:latin typeface="Segoe UI"/>
                <a:cs typeface="Segoe UI"/>
              </a:rPr>
              <a:t>SDR:</a:t>
            </a:r>
            <a:r>
              <a:rPr sz="800" spc="-30">
                <a:solidFill>
                  <a:srgbClr val="505050"/>
                </a:solidFill>
                <a:latin typeface="Segoe UI"/>
                <a:cs typeface="Segoe UI"/>
              </a:rPr>
              <a:t> </a:t>
            </a:r>
            <a:r>
              <a:rPr sz="800" spc="-10">
                <a:solidFill>
                  <a:srgbClr val="505050"/>
                </a:solidFill>
                <a:latin typeface="Segoe UI"/>
                <a:cs typeface="Segoe UI"/>
              </a:rPr>
              <a:t>500</a:t>
            </a:r>
            <a:r>
              <a:rPr sz="800" spc="-25">
                <a:solidFill>
                  <a:srgbClr val="505050"/>
                </a:solidFill>
                <a:latin typeface="Segoe UI"/>
                <a:cs typeface="Segoe UI"/>
              </a:rPr>
              <a:t> </a:t>
            </a:r>
            <a:r>
              <a:rPr sz="800" spc="-10">
                <a:solidFill>
                  <a:srgbClr val="505050"/>
                </a:solidFill>
                <a:latin typeface="Segoe UI"/>
                <a:cs typeface="Segoe UI"/>
              </a:rPr>
              <a:t>nits</a:t>
            </a:r>
            <a:r>
              <a:rPr sz="800" spc="-30">
                <a:solidFill>
                  <a:srgbClr val="505050"/>
                </a:solidFill>
                <a:latin typeface="Segoe UI"/>
                <a:cs typeface="Segoe UI"/>
              </a:rPr>
              <a:t> </a:t>
            </a:r>
            <a:r>
              <a:rPr sz="800" spc="-25">
                <a:solidFill>
                  <a:srgbClr val="505050"/>
                </a:solidFill>
                <a:latin typeface="Segoe UI"/>
                <a:cs typeface="Segoe UI"/>
              </a:rPr>
              <a:t>maximum </a:t>
            </a:r>
            <a:r>
              <a:rPr sz="800" spc="-20">
                <a:solidFill>
                  <a:srgbClr val="505050"/>
                </a:solidFill>
                <a:latin typeface="Segoe UI"/>
                <a:cs typeface="Segoe UI"/>
              </a:rPr>
              <a:t>(typical)</a:t>
            </a:r>
            <a:r>
              <a:rPr sz="800" spc="-10">
                <a:solidFill>
                  <a:srgbClr val="505050"/>
                </a:solidFill>
                <a:latin typeface="Segoe UI"/>
                <a:cs typeface="Segoe UI"/>
              </a:rPr>
              <a:t> HDR:</a:t>
            </a:r>
            <a:r>
              <a:rPr sz="800" spc="-35">
                <a:solidFill>
                  <a:srgbClr val="505050"/>
                </a:solidFill>
                <a:latin typeface="Segoe UI"/>
                <a:cs typeface="Segoe UI"/>
              </a:rPr>
              <a:t> </a:t>
            </a:r>
            <a:r>
              <a:rPr sz="800" spc="-10">
                <a:solidFill>
                  <a:srgbClr val="505050"/>
                </a:solidFill>
                <a:latin typeface="Segoe UI"/>
                <a:cs typeface="Segoe UI"/>
              </a:rPr>
              <a:t>650</a:t>
            </a:r>
            <a:r>
              <a:rPr sz="800" spc="-30">
                <a:solidFill>
                  <a:srgbClr val="505050"/>
                </a:solidFill>
                <a:latin typeface="Segoe UI"/>
                <a:cs typeface="Segoe UI"/>
              </a:rPr>
              <a:t> </a:t>
            </a:r>
            <a:r>
              <a:rPr sz="800" spc="-10">
                <a:solidFill>
                  <a:srgbClr val="505050"/>
                </a:solidFill>
                <a:latin typeface="Segoe UI"/>
                <a:cs typeface="Segoe UI"/>
              </a:rPr>
              <a:t>nits</a:t>
            </a:r>
            <a:r>
              <a:rPr sz="800" spc="-30">
                <a:solidFill>
                  <a:srgbClr val="505050"/>
                </a:solidFill>
                <a:latin typeface="Segoe UI"/>
                <a:cs typeface="Segoe UI"/>
              </a:rPr>
              <a:t> </a:t>
            </a:r>
            <a:r>
              <a:rPr sz="800" spc="-20">
                <a:solidFill>
                  <a:srgbClr val="505050"/>
                </a:solidFill>
                <a:latin typeface="Segoe UI"/>
                <a:cs typeface="Segoe UI"/>
              </a:rPr>
              <a:t>peak</a:t>
            </a:r>
            <a:r>
              <a:rPr sz="800" spc="-30">
                <a:solidFill>
                  <a:srgbClr val="505050"/>
                </a:solidFill>
                <a:latin typeface="Segoe UI"/>
                <a:cs typeface="Segoe UI"/>
              </a:rPr>
              <a:t> </a:t>
            </a:r>
            <a:r>
              <a:rPr sz="800" spc="-10">
                <a:solidFill>
                  <a:srgbClr val="505050"/>
                </a:solidFill>
                <a:latin typeface="Segoe UI"/>
                <a:cs typeface="Segoe UI"/>
              </a:rPr>
              <a:t>luminance</a:t>
            </a:r>
            <a:r>
              <a:rPr sz="675" spc="-15" baseline="30864">
                <a:solidFill>
                  <a:srgbClr val="505050"/>
                </a:solidFill>
                <a:latin typeface="Segoe UI"/>
                <a:cs typeface="Segoe UI"/>
              </a:rPr>
              <a:t>5</a:t>
            </a:r>
            <a:endParaRPr sz="675" baseline="30864">
              <a:solidFill>
                <a:srgbClr val="505050"/>
              </a:solidFill>
              <a:latin typeface="Segoe UI"/>
              <a:cs typeface="Segoe UI"/>
            </a:endParaRPr>
          </a:p>
        </p:txBody>
      </p:sp>
      <p:sp>
        <p:nvSpPr>
          <p:cNvPr id="23" name="object 13">
            <a:extLst>
              <a:ext uri="{FF2B5EF4-FFF2-40B4-BE49-F238E27FC236}">
                <a16:creationId xmlns:a16="http://schemas.microsoft.com/office/drawing/2014/main" id="{E12E9C80-894F-FB1A-43B8-F5141A1CA201}"/>
              </a:ext>
            </a:extLst>
          </p:cNvPr>
          <p:cNvSpPr txBox="1"/>
          <p:nvPr/>
        </p:nvSpPr>
        <p:spPr>
          <a:xfrm>
            <a:off x="1391697" y="1470441"/>
            <a:ext cx="598805" cy="135935"/>
          </a:xfrm>
          <a:prstGeom prst="rect">
            <a:avLst/>
          </a:prstGeom>
        </p:spPr>
        <p:txBody>
          <a:bodyPr vert="horz" wrap="square" lIns="0" tIns="12700" rIns="0" bIns="0" rtlCol="0">
            <a:spAutoFit/>
          </a:bodyPr>
          <a:lstStyle/>
          <a:p>
            <a:pPr marL="12700" algn="r">
              <a:lnSpc>
                <a:spcPct val="100000"/>
              </a:lnSpc>
              <a:spcBef>
                <a:spcPts val="100"/>
              </a:spcBef>
            </a:pPr>
            <a:r>
              <a:rPr sz="800" spc="-10">
                <a:solidFill>
                  <a:srgbClr val="505050"/>
                </a:solidFill>
                <a:latin typeface="Segoe UI Semibold" panose="020B0702040204020203" pitchFamily="34" charset="0"/>
                <a:cs typeface="Segoe UI Semibold" panose="020B0702040204020203" pitchFamily="34" charset="0"/>
              </a:rPr>
              <a:t>PROCESSOR</a:t>
            </a:r>
            <a:endParaRPr sz="800">
              <a:solidFill>
                <a:srgbClr val="505050"/>
              </a:solidFill>
              <a:latin typeface="Segoe UI Semibold" panose="020B0702040204020203" pitchFamily="34" charset="0"/>
              <a:cs typeface="Segoe UI Semibold" panose="020B0702040204020203" pitchFamily="34" charset="0"/>
            </a:endParaRPr>
          </a:p>
        </p:txBody>
      </p:sp>
      <p:sp>
        <p:nvSpPr>
          <p:cNvPr id="24" name="object 14">
            <a:extLst>
              <a:ext uri="{FF2B5EF4-FFF2-40B4-BE49-F238E27FC236}">
                <a16:creationId xmlns:a16="http://schemas.microsoft.com/office/drawing/2014/main" id="{1FB7BD70-F861-117C-02D2-B985252DC4C6}"/>
              </a:ext>
            </a:extLst>
          </p:cNvPr>
          <p:cNvSpPr txBox="1"/>
          <p:nvPr/>
        </p:nvSpPr>
        <p:spPr>
          <a:xfrm>
            <a:off x="2176410" y="1452661"/>
            <a:ext cx="1551940" cy="723900"/>
          </a:xfrm>
          <a:prstGeom prst="rect">
            <a:avLst/>
          </a:prstGeom>
        </p:spPr>
        <p:txBody>
          <a:bodyPr vert="horz" wrap="square" lIns="0" tIns="12700" rIns="0" bIns="0" rtlCol="0">
            <a:spAutoFit/>
          </a:bodyPr>
          <a:lstStyle/>
          <a:p>
            <a:pPr marL="38100" marR="69215">
              <a:lnSpc>
                <a:spcPct val="114599"/>
              </a:lnSpc>
              <a:spcBef>
                <a:spcPts val="100"/>
              </a:spcBef>
            </a:pPr>
            <a:r>
              <a:rPr sz="800" spc="-10">
                <a:solidFill>
                  <a:srgbClr val="505050"/>
                </a:solidFill>
                <a:latin typeface="Segoe UI"/>
                <a:cs typeface="Segoe UI"/>
              </a:rPr>
              <a:t>13th</a:t>
            </a:r>
            <a:r>
              <a:rPr sz="800" spc="-30">
                <a:solidFill>
                  <a:srgbClr val="505050"/>
                </a:solidFill>
                <a:latin typeface="Segoe UI"/>
                <a:cs typeface="Segoe UI"/>
              </a:rPr>
              <a:t> </a:t>
            </a:r>
            <a:r>
              <a:rPr sz="800" spc="-10">
                <a:solidFill>
                  <a:srgbClr val="505050"/>
                </a:solidFill>
                <a:latin typeface="Segoe UI"/>
                <a:cs typeface="Segoe UI"/>
              </a:rPr>
              <a:t>Gen</a:t>
            </a:r>
            <a:r>
              <a:rPr sz="800" spc="-25">
                <a:solidFill>
                  <a:srgbClr val="505050"/>
                </a:solidFill>
                <a:latin typeface="Segoe UI"/>
                <a:cs typeface="Segoe UI"/>
              </a:rPr>
              <a:t> </a:t>
            </a:r>
            <a:r>
              <a:rPr sz="800" spc="-10">
                <a:solidFill>
                  <a:srgbClr val="505050"/>
                </a:solidFill>
                <a:latin typeface="Segoe UI"/>
                <a:cs typeface="Segoe UI"/>
              </a:rPr>
              <a:t>Intel</a:t>
            </a:r>
            <a:r>
              <a:rPr sz="675" spc="-15" baseline="30864">
                <a:solidFill>
                  <a:srgbClr val="505050"/>
                </a:solidFill>
                <a:latin typeface="Segoe UI"/>
                <a:cs typeface="Segoe UI"/>
              </a:rPr>
              <a:t>®</a:t>
            </a:r>
            <a:r>
              <a:rPr sz="675" spc="104" baseline="30864">
                <a:solidFill>
                  <a:srgbClr val="505050"/>
                </a:solidFill>
                <a:latin typeface="Segoe UI"/>
                <a:cs typeface="Segoe UI"/>
              </a:rPr>
              <a:t> </a:t>
            </a:r>
            <a:r>
              <a:rPr sz="800" spc="-20">
                <a:solidFill>
                  <a:srgbClr val="505050"/>
                </a:solidFill>
                <a:latin typeface="Segoe UI"/>
                <a:cs typeface="Segoe UI"/>
              </a:rPr>
              <a:t>Core™</a:t>
            </a:r>
            <a:r>
              <a:rPr sz="800" spc="-30">
                <a:solidFill>
                  <a:srgbClr val="505050"/>
                </a:solidFill>
                <a:latin typeface="Segoe UI"/>
                <a:cs typeface="Segoe UI"/>
              </a:rPr>
              <a:t> </a:t>
            </a:r>
            <a:r>
              <a:rPr sz="800" spc="-20">
                <a:solidFill>
                  <a:srgbClr val="505050"/>
                </a:solidFill>
                <a:latin typeface="Segoe UI"/>
                <a:cs typeface="Segoe UI"/>
              </a:rPr>
              <a:t>i7-</a:t>
            </a:r>
            <a:r>
              <a:rPr sz="800" spc="-25">
                <a:solidFill>
                  <a:srgbClr val="505050"/>
                </a:solidFill>
                <a:latin typeface="Segoe UI"/>
                <a:cs typeface="Segoe UI"/>
              </a:rPr>
              <a:t>13800H</a:t>
            </a:r>
            <a:r>
              <a:rPr sz="800" spc="-10">
                <a:solidFill>
                  <a:srgbClr val="505050"/>
                </a:solidFill>
                <a:latin typeface="Segoe UI"/>
                <a:cs typeface="Segoe UI"/>
              </a:rPr>
              <a:t> Processor</a:t>
            </a:r>
            <a:endParaRPr sz="800">
              <a:solidFill>
                <a:srgbClr val="505050"/>
              </a:solidFill>
              <a:latin typeface="Segoe UI"/>
              <a:cs typeface="Segoe UI"/>
            </a:endParaRPr>
          </a:p>
          <a:p>
            <a:pPr marL="38100" marR="30480" indent="-635">
              <a:lnSpc>
                <a:spcPct val="114599"/>
              </a:lnSpc>
            </a:pPr>
            <a:r>
              <a:rPr sz="800" spc="-10">
                <a:solidFill>
                  <a:srgbClr val="505050"/>
                </a:solidFill>
                <a:latin typeface="Segoe UI"/>
                <a:cs typeface="Segoe UI"/>
              </a:rPr>
              <a:t>Built</a:t>
            </a:r>
            <a:r>
              <a:rPr sz="800" spc="-30">
                <a:solidFill>
                  <a:srgbClr val="505050"/>
                </a:solidFill>
                <a:latin typeface="Segoe UI"/>
                <a:cs typeface="Segoe UI"/>
              </a:rPr>
              <a:t> </a:t>
            </a:r>
            <a:r>
              <a:rPr sz="800">
                <a:solidFill>
                  <a:srgbClr val="505050"/>
                </a:solidFill>
                <a:latin typeface="Segoe UI"/>
                <a:cs typeface="Segoe UI"/>
              </a:rPr>
              <a:t>on</a:t>
            </a:r>
            <a:r>
              <a:rPr sz="800" spc="-30">
                <a:solidFill>
                  <a:srgbClr val="505050"/>
                </a:solidFill>
                <a:latin typeface="Segoe UI"/>
                <a:cs typeface="Segoe UI"/>
              </a:rPr>
              <a:t> </a:t>
            </a:r>
            <a:r>
              <a:rPr sz="800" spc="-10">
                <a:solidFill>
                  <a:srgbClr val="505050"/>
                </a:solidFill>
                <a:latin typeface="Segoe UI"/>
                <a:cs typeface="Segoe UI"/>
              </a:rPr>
              <a:t>the</a:t>
            </a:r>
            <a:r>
              <a:rPr sz="800" spc="-30">
                <a:solidFill>
                  <a:srgbClr val="505050"/>
                </a:solidFill>
                <a:latin typeface="Segoe UI"/>
                <a:cs typeface="Segoe UI"/>
              </a:rPr>
              <a:t> </a:t>
            </a:r>
            <a:r>
              <a:rPr sz="800" spc="-10">
                <a:solidFill>
                  <a:srgbClr val="505050"/>
                </a:solidFill>
                <a:latin typeface="Segoe UI"/>
                <a:cs typeface="Segoe UI"/>
              </a:rPr>
              <a:t>Intel</a:t>
            </a:r>
            <a:r>
              <a:rPr sz="675" spc="-15" baseline="30864">
                <a:solidFill>
                  <a:srgbClr val="505050"/>
                </a:solidFill>
                <a:latin typeface="Segoe UI"/>
                <a:cs typeface="Segoe UI"/>
              </a:rPr>
              <a:t>®</a:t>
            </a:r>
            <a:r>
              <a:rPr sz="675" spc="97" baseline="30864">
                <a:solidFill>
                  <a:srgbClr val="505050"/>
                </a:solidFill>
                <a:latin typeface="Segoe UI"/>
                <a:cs typeface="Segoe UI"/>
              </a:rPr>
              <a:t> </a:t>
            </a:r>
            <a:r>
              <a:rPr sz="800" spc="-20">
                <a:solidFill>
                  <a:srgbClr val="505050"/>
                </a:solidFill>
                <a:latin typeface="Segoe UI"/>
                <a:cs typeface="Segoe UI"/>
              </a:rPr>
              <a:t>Evo™</a:t>
            </a:r>
            <a:r>
              <a:rPr sz="800" spc="-30">
                <a:solidFill>
                  <a:srgbClr val="505050"/>
                </a:solidFill>
                <a:latin typeface="Segoe UI"/>
                <a:cs typeface="Segoe UI"/>
              </a:rPr>
              <a:t> </a:t>
            </a:r>
            <a:r>
              <a:rPr sz="800" spc="-10">
                <a:solidFill>
                  <a:srgbClr val="505050"/>
                </a:solidFill>
                <a:latin typeface="Segoe UI"/>
                <a:cs typeface="Segoe UI"/>
              </a:rPr>
              <a:t>platform Intel</a:t>
            </a:r>
            <a:r>
              <a:rPr sz="675" spc="-15" baseline="30864">
                <a:solidFill>
                  <a:srgbClr val="505050"/>
                </a:solidFill>
                <a:latin typeface="Segoe UI"/>
                <a:cs typeface="Segoe UI"/>
              </a:rPr>
              <a:t>®</a:t>
            </a:r>
            <a:r>
              <a:rPr sz="675" spc="97" baseline="30864">
                <a:solidFill>
                  <a:srgbClr val="505050"/>
                </a:solidFill>
                <a:latin typeface="Segoe UI"/>
                <a:cs typeface="Segoe UI"/>
              </a:rPr>
              <a:t> </a:t>
            </a:r>
            <a:r>
              <a:rPr sz="800" spc="-10">
                <a:solidFill>
                  <a:srgbClr val="505050"/>
                </a:solidFill>
                <a:latin typeface="Segoe UI"/>
                <a:cs typeface="Segoe UI"/>
              </a:rPr>
              <a:t>Gen3</a:t>
            </a:r>
            <a:r>
              <a:rPr sz="800" spc="-25">
                <a:solidFill>
                  <a:srgbClr val="505050"/>
                </a:solidFill>
                <a:latin typeface="Segoe UI"/>
                <a:cs typeface="Segoe UI"/>
              </a:rPr>
              <a:t> </a:t>
            </a:r>
            <a:r>
              <a:rPr lang="en-CA" sz="800" spc="-20" err="1">
                <a:solidFill>
                  <a:srgbClr val="505050"/>
                </a:solidFill>
                <a:latin typeface="Segoe UI"/>
                <a:cs typeface="Segoe UI"/>
              </a:rPr>
              <a:t>Movidius</a:t>
            </a:r>
            <a:r>
              <a:rPr sz="800" spc="-25">
                <a:solidFill>
                  <a:srgbClr val="505050"/>
                </a:solidFill>
                <a:latin typeface="Segoe UI"/>
                <a:cs typeface="Segoe UI"/>
              </a:rPr>
              <a:t> 3700VC VPU</a:t>
            </a:r>
            <a:r>
              <a:rPr sz="800">
                <a:solidFill>
                  <a:srgbClr val="505050"/>
                </a:solidFill>
                <a:latin typeface="Segoe UI"/>
                <a:cs typeface="Segoe UI"/>
              </a:rPr>
              <a:t> AI</a:t>
            </a:r>
            <a:r>
              <a:rPr sz="800" spc="-45">
                <a:solidFill>
                  <a:srgbClr val="505050"/>
                </a:solidFill>
                <a:latin typeface="Segoe UI"/>
                <a:cs typeface="Segoe UI"/>
              </a:rPr>
              <a:t> </a:t>
            </a:r>
            <a:r>
              <a:rPr sz="800" spc="-10">
                <a:solidFill>
                  <a:srgbClr val="505050"/>
                </a:solidFill>
                <a:latin typeface="Segoe UI"/>
                <a:cs typeface="Segoe UI"/>
              </a:rPr>
              <a:t>Accelerator</a:t>
            </a:r>
            <a:endParaRPr sz="800">
              <a:solidFill>
                <a:srgbClr val="505050"/>
              </a:solidFill>
              <a:latin typeface="Segoe UI"/>
              <a:cs typeface="Segoe UI"/>
            </a:endParaRPr>
          </a:p>
        </p:txBody>
      </p:sp>
      <p:sp>
        <p:nvSpPr>
          <p:cNvPr id="25" name="object 15">
            <a:extLst>
              <a:ext uri="{FF2B5EF4-FFF2-40B4-BE49-F238E27FC236}">
                <a16:creationId xmlns:a16="http://schemas.microsoft.com/office/drawing/2014/main" id="{DB55021D-557F-8C05-0D9D-03025E1255B4}"/>
              </a:ext>
            </a:extLst>
          </p:cNvPr>
          <p:cNvSpPr txBox="1"/>
          <p:nvPr/>
        </p:nvSpPr>
        <p:spPr>
          <a:xfrm>
            <a:off x="1472263" y="2348773"/>
            <a:ext cx="518159" cy="135935"/>
          </a:xfrm>
          <a:prstGeom prst="rect">
            <a:avLst/>
          </a:prstGeom>
        </p:spPr>
        <p:txBody>
          <a:bodyPr vert="horz" wrap="square" lIns="0" tIns="12700" rIns="0" bIns="0" rtlCol="0">
            <a:spAutoFit/>
          </a:bodyPr>
          <a:lstStyle/>
          <a:p>
            <a:pPr marL="12700" algn="r">
              <a:lnSpc>
                <a:spcPct val="100000"/>
              </a:lnSpc>
              <a:spcBef>
                <a:spcPts val="100"/>
              </a:spcBef>
            </a:pPr>
            <a:r>
              <a:rPr sz="800" spc="-10">
                <a:solidFill>
                  <a:srgbClr val="505050"/>
                </a:solidFill>
                <a:latin typeface="Segoe UI Semibold" panose="020B0702040204020203" pitchFamily="34" charset="0"/>
                <a:cs typeface="Segoe UI Semibold" panose="020B0702040204020203" pitchFamily="34" charset="0"/>
              </a:rPr>
              <a:t>GRAPHICS</a:t>
            </a:r>
            <a:endParaRPr sz="800">
              <a:solidFill>
                <a:srgbClr val="505050"/>
              </a:solidFill>
              <a:latin typeface="Segoe UI Semibold" panose="020B0702040204020203" pitchFamily="34" charset="0"/>
              <a:cs typeface="Segoe UI Semibold" panose="020B0702040204020203" pitchFamily="34" charset="0"/>
            </a:endParaRPr>
          </a:p>
        </p:txBody>
      </p:sp>
      <p:sp>
        <p:nvSpPr>
          <p:cNvPr id="26" name="object 16">
            <a:extLst>
              <a:ext uri="{FF2B5EF4-FFF2-40B4-BE49-F238E27FC236}">
                <a16:creationId xmlns:a16="http://schemas.microsoft.com/office/drawing/2014/main" id="{CEFD441E-0BDB-B95C-9E4D-BDC36F16E6C8}"/>
              </a:ext>
            </a:extLst>
          </p:cNvPr>
          <p:cNvSpPr txBox="1"/>
          <p:nvPr/>
        </p:nvSpPr>
        <p:spPr>
          <a:xfrm>
            <a:off x="2176378" y="2330993"/>
            <a:ext cx="1562735" cy="2400300"/>
          </a:xfrm>
          <a:prstGeom prst="rect">
            <a:avLst/>
          </a:prstGeom>
        </p:spPr>
        <p:txBody>
          <a:bodyPr vert="horz" wrap="square" lIns="0" tIns="30480" rIns="0" bIns="0" rtlCol="0">
            <a:spAutoFit/>
          </a:bodyPr>
          <a:lstStyle/>
          <a:p>
            <a:pPr marL="38100">
              <a:lnSpc>
                <a:spcPct val="100000"/>
              </a:lnSpc>
              <a:spcBef>
                <a:spcPts val="240"/>
              </a:spcBef>
            </a:pPr>
            <a:r>
              <a:rPr sz="800" spc="-20">
                <a:solidFill>
                  <a:srgbClr val="505050"/>
                </a:solidFill>
                <a:latin typeface="Segoe UI"/>
                <a:cs typeface="Segoe UI"/>
              </a:rPr>
              <a:t>Graphics</a:t>
            </a:r>
            <a:r>
              <a:rPr sz="800" spc="-10">
                <a:solidFill>
                  <a:srgbClr val="505050"/>
                </a:solidFill>
                <a:latin typeface="Segoe UI"/>
                <a:cs typeface="Segoe UI"/>
              </a:rPr>
              <a:t> options:</a:t>
            </a:r>
            <a:endParaRPr sz="800">
              <a:solidFill>
                <a:srgbClr val="505050"/>
              </a:solidFill>
              <a:latin typeface="Segoe UI"/>
              <a:cs typeface="Segoe UI"/>
            </a:endParaRPr>
          </a:p>
          <a:p>
            <a:pPr marL="38100" marR="248920" algn="just">
              <a:lnSpc>
                <a:spcPct val="114599"/>
              </a:lnSpc>
            </a:pPr>
            <a:r>
              <a:rPr sz="800" spc="-10">
                <a:solidFill>
                  <a:srgbClr val="505050"/>
                </a:solidFill>
                <a:latin typeface="Segoe UI"/>
                <a:cs typeface="Segoe UI"/>
              </a:rPr>
              <a:t>NVIDIA</a:t>
            </a:r>
            <a:r>
              <a:rPr sz="675" spc="-15" baseline="30864">
                <a:solidFill>
                  <a:srgbClr val="505050"/>
                </a:solidFill>
                <a:latin typeface="Segoe UI"/>
                <a:cs typeface="Segoe UI"/>
              </a:rPr>
              <a:t>®</a:t>
            </a:r>
            <a:r>
              <a:rPr sz="675" spc="89" baseline="30864">
                <a:solidFill>
                  <a:srgbClr val="505050"/>
                </a:solidFill>
                <a:latin typeface="Segoe UI"/>
                <a:cs typeface="Segoe UI"/>
              </a:rPr>
              <a:t> </a:t>
            </a:r>
            <a:r>
              <a:rPr sz="800" spc="-20">
                <a:solidFill>
                  <a:srgbClr val="505050"/>
                </a:solidFill>
                <a:latin typeface="Segoe UI"/>
                <a:cs typeface="Segoe UI"/>
              </a:rPr>
              <a:t>GeForce</a:t>
            </a:r>
            <a:r>
              <a:rPr sz="800" spc="-30">
                <a:solidFill>
                  <a:srgbClr val="505050"/>
                </a:solidFill>
                <a:latin typeface="Segoe UI"/>
                <a:cs typeface="Segoe UI"/>
              </a:rPr>
              <a:t> </a:t>
            </a:r>
            <a:r>
              <a:rPr sz="800" spc="-20">
                <a:solidFill>
                  <a:srgbClr val="505050"/>
                </a:solidFill>
                <a:latin typeface="Segoe UI"/>
                <a:cs typeface="Segoe UI"/>
              </a:rPr>
              <a:t>RTX™</a:t>
            </a:r>
            <a:r>
              <a:rPr sz="800" spc="-30">
                <a:solidFill>
                  <a:srgbClr val="505050"/>
                </a:solidFill>
                <a:latin typeface="Segoe UI"/>
                <a:cs typeface="Segoe UI"/>
              </a:rPr>
              <a:t> </a:t>
            </a:r>
            <a:r>
              <a:rPr sz="800" spc="-20">
                <a:solidFill>
                  <a:srgbClr val="505050"/>
                </a:solidFill>
                <a:latin typeface="Segoe UI"/>
                <a:cs typeface="Segoe UI"/>
              </a:rPr>
              <a:t>4050</a:t>
            </a:r>
            <a:r>
              <a:rPr sz="800" spc="500">
                <a:solidFill>
                  <a:srgbClr val="505050"/>
                </a:solidFill>
                <a:latin typeface="Segoe UI"/>
                <a:cs typeface="Segoe UI"/>
              </a:rPr>
              <a:t> </a:t>
            </a:r>
            <a:r>
              <a:rPr sz="800" spc="-20">
                <a:solidFill>
                  <a:srgbClr val="505050"/>
                </a:solidFill>
                <a:latin typeface="Segoe UI"/>
                <a:cs typeface="Segoe UI"/>
              </a:rPr>
              <a:t>Laptop</a:t>
            </a:r>
            <a:r>
              <a:rPr sz="800" spc="-25">
                <a:solidFill>
                  <a:srgbClr val="505050"/>
                </a:solidFill>
                <a:latin typeface="Segoe UI"/>
                <a:cs typeface="Segoe UI"/>
              </a:rPr>
              <a:t> </a:t>
            </a:r>
            <a:r>
              <a:rPr sz="800" spc="-10">
                <a:solidFill>
                  <a:srgbClr val="505050"/>
                </a:solidFill>
                <a:latin typeface="Segoe UI"/>
                <a:cs typeface="Segoe UI"/>
              </a:rPr>
              <a:t>GPU</a:t>
            </a:r>
            <a:r>
              <a:rPr sz="800" spc="-20">
                <a:solidFill>
                  <a:srgbClr val="505050"/>
                </a:solidFill>
                <a:latin typeface="Segoe UI"/>
                <a:cs typeface="Segoe UI"/>
              </a:rPr>
              <a:t> </a:t>
            </a:r>
            <a:r>
              <a:rPr sz="800" spc="-10">
                <a:solidFill>
                  <a:srgbClr val="505050"/>
                </a:solidFill>
                <a:latin typeface="Segoe UI"/>
                <a:cs typeface="Segoe UI"/>
              </a:rPr>
              <a:t>with</a:t>
            </a:r>
            <a:r>
              <a:rPr sz="800" spc="-25">
                <a:solidFill>
                  <a:srgbClr val="505050"/>
                </a:solidFill>
                <a:latin typeface="Segoe UI"/>
                <a:cs typeface="Segoe UI"/>
              </a:rPr>
              <a:t> </a:t>
            </a:r>
            <a:r>
              <a:rPr sz="800" spc="-20">
                <a:solidFill>
                  <a:srgbClr val="505050"/>
                </a:solidFill>
                <a:latin typeface="Segoe UI"/>
                <a:cs typeface="Segoe UI"/>
              </a:rPr>
              <a:t>6GB </a:t>
            </a:r>
            <a:r>
              <a:rPr sz="800" spc="-30">
                <a:solidFill>
                  <a:srgbClr val="505050"/>
                </a:solidFill>
                <a:latin typeface="Segoe UI"/>
                <a:cs typeface="Segoe UI"/>
              </a:rPr>
              <a:t>GDDR6</a:t>
            </a:r>
            <a:r>
              <a:rPr sz="800" spc="500">
                <a:solidFill>
                  <a:srgbClr val="505050"/>
                </a:solidFill>
                <a:latin typeface="Segoe UI"/>
                <a:cs typeface="Segoe UI"/>
              </a:rPr>
              <a:t> </a:t>
            </a:r>
            <a:r>
              <a:rPr sz="800" spc="-20">
                <a:solidFill>
                  <a:srgbClr val="505050"/>
                </a:solidFill>
                <a:latin typeface="Segoe UI"/>
                <a:cs typeface="Segoe UI"/>
              </a:rPr>
              <a:t>vRAM</a:t>
            </a:r>
            <a:endParaRPr sz="800">
              <a:solidFill>
                <a:srgbClr val="505050"/>
              </a:solidFill>
              <a:latin typeface="Segoe UI"/>
              <a:cs typeface="Segoe UI"/>
            </a:endParaRPr>
          </a:p>
          <a:p>
            <a:pPr marL="38100" marR="30480">
              <a:lnSpc>
                <a:spcPct val="114599"/>
              </a:lnSpc>
            </a:pPr>
            <a:r>
              <a:rPr sz="800" spc="-10">
                <a:solidFill>
                  <a:srgbClr val="505050"/>
                </a:solidFill>
                <a:latin typeface="Segoe UI"/>
                <a:cs typeface="Segoe UI"/>
              </a:rPr>
              <a:t>2130</a:t>
            </a:r>
            <a:r>
              <a:rPr sz="800" spc="-30">
                <a:solidFill>
                  <a:srgbClr val="505050"/>
                </a:solidFill>
                <a:latin typeface="Segoe UI"/>
                <a:cs typeface="Segoe UI"/>
              </a:rPr>
              <a:t> </a:t>
            </a:r>
            <a:r>
              <a:rPr sz="800" spc="-20">
                <a:solidFill>
                  <a:srgbClr val="505050"/>
                </a:solidFill>
                <a:latin typeface="Segoe UI"/>
                <a:cs typeface="Segoe UI"/>
              </a:rPr>
              <a:t>MHz</a:t>
            </a:r>
            <a:r>
              <a:rPr sz="800" spc="-30">
                <a:solidFill>
                  <a:srgbClr val="505050"/>
                </a:solidFill>
                <a:latin typeface="Segoe UI"/>
                <a:cs typeface="Segoe UI"/>
              </a:rPr>
              <a:t> </a:t>
            </a:r>
            <a:r>
              <a:rPr sz="800" spc="-10">
                <a:solidFill>
                  <a:srgbClr val="505050"/>
                </a:solidFill>
                <a:latin typeface="Segoe UI"/>
                <a:cs typeface="Segoe UI"/>
              </a:rPr>
              <a:t>boost</a:t>
            </a:r>
            <a:r>
              <a:rPr sz="800" spc="-30">
                <a:solidFill>
                  <a:srgbClr val="505050"/>
                </a:solidFill>
                <a:latin typeface="Segoe UI"/>
                <a:cs typeface="Segoe UI"/>
              </a:rPr>
              <a:t> </a:t>
            </a:r>
            <a:r>
              <a:rPr sz="800" spc="-20">
                <a:solidFill>
                  <a:srgbClr val="505050"/>
                </a:solidFill>
                <a:latin typeface="Segoe UI"/>
                <a:cs typeface="Segoe UI"/>
              </a:rPr>
              <a:t>clock</a:t>
            </a:r>
            <a:r>
              <a:rPr sz="800" spc="-30">
                <a:solidFill>
                  <a:srgbClr val="505050"/>
                </a:solidFill>
                <a:latin typeface="Segoe UI"/>
                <a:cs typeface="Segoe UI"/>
              </a:rPr>
              <a:t> </a:t>
            </a:r>
            <a:r>
              <a:rPr sz="800" spc="-10">
                <a:solidFill>
                  <a:srgbClr val="505050"/>
                </a:solidFill>
                <a:latin typeface="Segoe UI"/>
                <a:cs typeface="Segoe UI"/>
              </a:rPr>
              <a:t>speed,</a:t>
            </a:r>
            <a:r>
              <a:rPr sz="800" spc="-30">
                <a:solidFill>
                  <a:srgbClr val="505050"/>
                </a:solidFill>
                <a:latin typeface="Segoe UI"/>
                <a:cs typeface="Segoe UI"/>
              </a:rPr>
              <a:t> 80W</a:t>
            </a:r>
            <a:r>
              <a:rPr sz="800" spc="500">
                <a:solidFill>
                  <a:srgbClr val="505050"/>
                </a:solidFill>
                <a:latin typeface="Segoe UI"/>
                <a:cs typeface="Segoe UI"/>
              </a:rPr>
              <a:t> </a:t>
            </a:r>
            <a:r>
              <a:rPr sz="800" spc="-25">
                <a:solidFill>
                  <a:srgbClr val="505050"/>
                </a:solidFill>
                <a:latin typeface="Segoe UI"/>
                <a:cs typeface="Segoe UI"/>
              </a:rPr>
              <a:t>maximum</a:t>
            </a:r>
            <a:r>
              <a:rPr sz="800" spc="-5">
                <a:solidFill>
                  <a:srgbClr val="505050"/>
                </a:solidFill>
                <a:latin typeface="Segoe UI"/>
                <a:cs typeface="Segoe UI"/>
              </a:rPr>
              <a:t> </a:t>
            </a:r>
            <a:r>
              <a:rPr sz="800" spc="-20">
                <a:solidFill>
                  <a:srgbClr val="505050"/>
                </a:solidFill>
                <a:latin typeface="Segoe UI"/>
                <a:cs typeface="Segoe UI"/>
              </a:rPr>
              <a:t>graphics</a:t>
            </a:r>
            <a:r>
              <a:rPr sz="800" spc="-5">
                <a:solidFill>
                  <a:srgbClr val="505050"/>
                </a:solidFill>
                <a:latin typeface="Segoe UI"/>
                <a:cs typeface="Segoe UI"/>
              </a:rPr>
              <a:t> </a:t>
            </a:r>
            <a:r>
              <a:rPr sz="800" spc="-10">
                <a:solidFill>
                  <a:srgbClr val="505050"/>
                </a:solidFill>
                <a:latin typeface="Segoe UI"/>
                <a:cs typeface="Segoe UI"/>
              </a:rPr>
              <a:t>power</a:t>
            </a:r>
            <a:r>
              <a:rPr sz="800" spc="500">
                <a:solidFill>
                  <a:srgbClr val="505050"/>
                </a:solidFill>
                <a:latin typeface="Segoe UI"/>
                <a:cs typeface="Segoe UI"/>
              </a:rPr>
              <a:t> </a:t>
            </a:r>
            <a:r>
              <a:rPr sz="800" spc="-10">
                <a:solidFill>
                  <a:srgbClr val="505050"/>
                </a:solidFill>
                <a:latin typeface="Segoe UI"/>
                <a:cs typeface="Segoe UI"/>
              </a:rPr>
              <a:t>NVIDIA</a:t>
            </a:r>
            <a:r>
              <a:rPr sz="675" spc="-15" baseline="30864">
                <a:solidFill>
                  <a:srgbClr val="505050"/>
                </a:solidFill>
                <a:latin typeface="Segoe UI"/>
                <a:cs typeface="Segoe UI"/>
              </a:rPr>
              <a:t>®</a:t>
            </a:r>
            <a:r>
              <a:rPr sz="675" spc="89" baseline="30864">
                <a:solidFill>
                  <a:srgbClr val="505050"/>
                </a:solidFill>
                <a:latin typeface="Segoe UI"/>
                <a:cs typeface="Segoe UI"/>
              </a:rPr>
              <a:t> </a:t>
            </a:r>
            <a:r>
              <a:rPr sz="800" spc="-20">
                <a:solidFill>
                  <a:srgbClr val="505050"/>
                </a:solidFill>
                <a:latin typeface="Segoe UI"/>
                <a:cs typeface="Segoe UI"/>
              </a:rPr>
              <a:t>GeForce</a:t>
            </a:r>
            <a:r>
              <a:rPr sz="800" spc="-30">
                <a:solidFill>
                  <a:srgbClr val="505050"/>
                </a:solidFill>
                <a:latin typeface="Segoe UI"/>
                <a:cs typeface="Segoe UI"/>
              </a:rPr>
              <a:t> </a:t>
            </a:r>
            <a:r>
              <a:rPr sz="800" spc="-20">
                <a:solidFill>
                  <a:srgbClr val="505050"/>
                </a:solidFill>
                <a:latin typeface="Segoe UI"/>
                <a:cs typeface="Segoe UI"/>
              </a:rPr>
              <a:t>RTX™</a:t>
            </a:r>
            <a:r>
              <a:rPr sz="800" spc="-25">
                <a:solidFill>
                  <a:srgbClr val="505050"/>
                </a:solidFill>
                <a:latin typeface="Segoe UI"/>
                <a:cs typeface="Segoe UI"/>
              </a:rPr>
              <a:t> </a:t>
            </a:r>
            <a:r>
              <a:rPr sz="800" spc="-20">
                <a:solidFill>
                  <a:srgbClr val="505050"/>
                </a:solidFill>
                <a:latin typeface="Segoe UI"/>
                <a:cs typeface="Segoe UI"/>
              </a:rPr>
              <a:t>4060</a:t>
            </a:r>
            <a:r>
              <a:rPr sz="800" spc="500">
                <a:solidFill>
                  <a:srgbClr val="505050"/>
                </a:solidFill>
                <a:latin typeface="Segoe UI"/>
                <a:cs typeface="Segoe UI"/>
              </a:rPr>
              <a:t> </a:t>
            </a:r>
            <a:r>
              <a:rPr sz="800" spc="-20">
                <a:solidFill>
                  <a:srgbClr val="505050"/>
                </a:solidFill>
                <a:latin typeface="Segoe UI"/>
                <a:cs typeface="Segoe UI"/>
              </a:rPr>
              <a:t>Laptop</a:t>
            </a:r>
            <a:r>
              <a:rPr sz="800" spc="-25">
                <a:solidFill>
                  <a:srgbClr val="505050"/>
                </a:solidFill>
                <a:latin typeface="Segoe UI"/>
                <a:cs typeface="Segoe UI"/>
              </a:rPr>
              <a:t> </a:t>
            </a:r>
            <a:r>
              <a:rPr sz="800" spc="-10">
                <a:solidFill>
                  <a:srgbClr val="505050"/>
                </a:solidFill>
                <a:latin typeface="Segoe UI"/>
                <a:cs typeface="Segoe UI"/>
              </a:rPr>
              <a:t>GPU</a:t>
            </a:r>
            <a:r>
              <a:rPr sz="800" spc="-20">
                <a:solidFill>
                  <a:srgbClr val="505050"/>
                </a:solidFill>
                <a:latin typeface="Segoe UI"/>
                <a:cs typeface="Segoe UI"/>
              </a:rPr>
              <a:t> </a:t>
            </a:r>
            <a:r>
              <a:rPr sz="800" spc="-10">
                <a:solidFill>
                  <a:srgbClr val="505050"/>
                </a:solidFill>
                <a:latin typeface="Segoe UI"/>
                <a:cs typeface="Segoe UI"/>
              </a:rPr>
              <a:t>with</a:t>
            </a:r>
            <a:r>
              <a:rPr sz="800" spc="-25">
                <a:solidFill>
                  <a:srgbClr val="505050"/>
                </a:solidFill>
                <a:latin typeface="Segoe UI"/>
                <a:cs typeface="Segoe UI"/>
              </a:rPr>
              <a:t> </a:t>
            </a:r>
            <a:r>
              <a:rPr sz="800" spc="-20">
                <a:solidFill>
                  <a:srgbClr val="505050"/>
                </a:solidFill>
                <a:latin typeface="Segoe UI"/>
                <a:cs typeface="Segoe UI"/>
              </a:rPr>
              <a:t>8GB </a:t>
            </a:r>
            <a:r>
              <a:rPr sz="800" spc="-10">
                <a:solidFill>
                  <a:srgbClr val="505050"/>
                </a:solidFill>
                <a:latin typeface="Segoe UI"/>
                <a:cs typeface="Segoe UI"/>
              </a:rPr>
              <a:t>GDDR6 </a:t>
            </a:r>
            <a:r>
              <a:rPr sz="800" spc="-20">
                <a:solidFill>
                  <a:srgbClr val="505050"/>
                </a:solidFill>
                <a:latin typeface="Segoe UI"/>
                <a:cs typeface="Segoe UI"/>
              </a:rPr>
              <a:t>vRAM</a:t>
            </a:r>
            <a:endParaRPr sz="800">
              <a:solidFill>
                <a:srgbClr val="505050"/>
              </a:solidFill>
              <a:latin typeface="Segoe UI"/>
              <a:cs typeface="Segoe UI"/>
            </a:endParaRPr>
          </a:p>
          <a:p>
            <a:pPr marL="38100" marR="30480">
              <a:lnSpc>
                <a:spcPct val="114599"/>
              </a:lnSpc>
            </a:pPr>
            <a:r>
              <a:rPr sz="800" spc="-10">
                <a:solidFill>
                  <a:srgbClr val="505050"/>
                </a:solidFill>
                <a:latin typeface="Segoe UI"/>
                <a:cs typeface="Segoe UI"/>
              </a:rPr>
              <a:t>2010</a:t>
            </a:r>
            <a:r>
              <a:rPr sz="800" spc="-30">
                <a:solidFill>
                  <a:srgbClr val="505050"/>
                </a:solidFill>
                <a:latin typeface="Segoe UI"/>
                <a:cs typeface="Segoe UI"/>
              </a:rPr>
              <a:t> </a:t>
            </a:r>
            <a:r>
              <a:rPr sz="800" spc="-20">
                <a:solidFill>
                  <a:srgbClr val="505050"/>
                </a:solidFill>
                <a:latin typeface="Segoe UI"/>
                <a:cs typeface="Segoe UI"/>
              </a:rPr>
              <a:t>MHz</a:t>
            </a:r>
            <a:r>
              <a:rPr sz="800" spc="-30">
                <a:solidFill>
                  <a:srgbClr val="505050"/>
                </a:solidFill>
                <a:latin typeface="Segoe UI"/>
                <a:cs typeface="Segoe UI"/>
              </a:rPr>
              <a:t> </a:t>
            </a:r>
            <a:r>
              <a:rPr sz="800" spc="-10">
                <a:solidFill>
                  <a:srgbClr val="505050"/>
                </a:solidFill>
                <a:latin typeface="Segoe UI"/>
                <a:cs typeface="Segoe UI"/>
              </a:rPr>
              <a:t>boost</a:t>
            </a:r>
            <a:r>
              <a:rPr sz="800" spc="-30">
                <a:solidFill>
                  <a:srgbClr val="505050"/>
                </a:solidFill>
                <a:latin typeface="Segoe UI"/>
                <a:cs typeface="Segoe UI"/>
              </a:rPr>
              <a:t> </a:t>
            </a:r>
            <a:r>
              <a:rPr sz="800" spc="-20">
                <a:solidFill>
                  <a:srgbClr val="505050"/>
                </a:solidFill>
                <a:latin typeface="Segoe UI"/>
                <a:cs typeface="Segoe UI"/>
              </a:rPr>
              <a:t>clock</a:t>
            </a:r>
            <a:r>
              <a:rPr sz="800" spc="-30">
                <a:solidFill>
                  <a:srgbClr val="505050"/>
                </a:solidFill>
                <a:latin typeface="Segoe UI"/>
                <a:cs typeface="Segoe UI"/>
              </a:rPr>
              <a:t> </a:t>
            </a:r>
            <a:r>
              <a:rPr sz="800" spc="-10">
                <a:solidFill>
                  <a:srgbClr val="505050"/>
                </a:solidFill>
                <a:latin typeface="Segoe UI"/>
                <a:cs typeface="Segoe UI"/>
              </a:rPr>
              <a:t>speed,</a:t>
            </a:r>
            <a:r>
              <a:rPr sz="800" spc="-30">
                <a:solidFill>
                  <a:srgbClr val="505050"/>
                </a:solidFill>
                <a:latin typeface="Segoe UI"/>
                <a:cs typeface="Segoe UI"/>
              </a:rPr>
              <a:t> 80W</a:t>
            </a:r>
            <a:r>
              <a:rPr sz="800" spc="500">
                <a:solidFill>
                  <a:srgbClr val="505050"/>
                </a:solidFill>
                <a:latin typeface="Segoe UI"/>
                <a:cs typeface="Segoe UI"/>
              </a:rPr>
              <a:t> </a:t>
            </a:r>
            <a:r>
              <a:rPr sz="800" spc="-25">
                <a:solidFill>
                  <a:srgbClr val="505050"/>
                </a:solidFill>
                <a:latin typeface="Segoe UI"/>
                <a:cs typeface="Segoe UI"/>
              </a:rPr>
              <a:t>maximum</a:t>
            </a:r>
            <a:r>
              <a:rPr sz="800" spc="-5">
                <a:solidFill>
                  <a:srgbClr val="505050"/>
                </a:solidFill>
                <a:latin typeface="Segoe UI"/>
                <a:cs typeface="Segoe UI"/>
              </a:rPr>
              <a:t> </a:t>
            </a:r>
            <a:r>
              <a:rPr sz="800" spc="-20">
                <a:solidFill>
                  <a:srgbClr val="505050"/>
                </a:solidFill>
                <a:latin typeface="Segoe UI"/>
                <a:cs typeface="Segoe UI"/>
              </a:rPr>
              <a:t>graphics</a:t>
            </a:r>
            <a:r>
              <a:rPr sz="800" spc="-5">
                <a:solidFill>
                  <a:srgbClr val="505050"/>
                </a:solidFill>
                <a:latin typeface="Segoe UI"/>
                <a:cs typeface="Segoe UI"/>
              </a:rPr>
              <a:t> </a:t>
            </a:r>
            <a:r>
              <a:rPr sz="800" spc="-10">
                <a:solidFill>
                  <a:srgbClr val="505050"/>
                </a:solidFill>
                <a:latin typeface="Segoe UI"/>
                <a:cs typeface="Segoe UI"/>
              </a:rPr>
              <a:t>power</a:t>
            </a:r>
            <a:r>
              <a:rPr sz="800" spc="500">
                <a:solidFill>
                  <a:srgbClr val="505050"/>
                </a:solidFill>
                <a:latin typeface="Segoe UI"/>
                <a:cs typeface="Segoe UI"/>
              </a:rPr>
              <a:t> </a:t>
            </a:r>
            <a:r>
              <a:rPr sz="800" spc="-10">
                <a:solidFill>
                  <a:srgbClr val="505050"/>
                </a:solidFill>
                <a:latin typeface="Segoe UI"/>
                <a:cs typeface="Segoe UI"/>
              </a:rPr>
              <a:t>NVIDIA</a:t>
            </a:r>
            <a:r>
              <a:rPr sz="675" spc="-15" baseline="30864">
                <a:solidFill>
                  <a:srgbClr val="505050"/>
                </a:solidFill>
                <a:latin typeface="Segoe UI"/>
                <a:cs typeface="Segoe UI"/>
              </a:rPr>
              <a:t>®</a:t>
            </a:r>
            <a:r>
              <a:rPr sz="675" spc="60" baseline="30864">
                <a:solidFill>
                  <a:srgbClr val="505050"/>
                </a:solidFill>
                <a:latin typeface="Segoe UI"/>
                <a:cs typeface="Segoe UI"/>
              </a:rPr>
              <a:t> </a:t>
            </a:r>
            <a:r>
              <a:rPr sz="800" spc="-20">
                <a:solidFill>
                  <a:srgbClr val="505050"/>
                </a:solidFill>
                <a:latin typeface="Segoe UI"/>
                <a:cs typeface="Segoe UI"/>
              </a:rPr>
              <a:t>RTX™</a:t>
            </a:r>
            <a:r>
              <a:rPr sz="800" spc="-35">
                <a:solidFill>
                  <a:srgbClr val="505050"/>
                </a:solidFill>
                <a:latin typeface="Segoe UI"/>
                <a:cs typeface="Segoe UI"/>
              </a:rPr>
              <a:t> </a:t>
            </a:r>
            <a:r>
              <a:rPr sz="800" spc="-10">
                <a:solidFill>
                  <a:srgbClr val="505050"/>
                </a:solidFill>
                <a:latin typeface="Segoe UI"/>
                <a:cs typeface="Segoe UI"/>
              </a:rPr>
              <a:t>2000</a:t>
            </a:r>
            <a:r>
              <a:rPr sz="800" spc="-40">
                <a:solidFill>
                  <a:srgbClr val="505050"/>
                </a:solidFill>
                <a:latin typeface="Segoe UI"/>
                <a:cs typeface="Segoe UI"/>
              </a:rPr>
              <a:t> </a:t>
            </a:r>
            <a:r>
              <a:rPr sz="800" spc="-25">
                <a:solidFill>
                  <a:srgbClr val="505050"/>
                </a:solidFill>
                <a:latin typeface="Segoe UI"/>
                <a:cs typeface="Segoe UI"/>
              </a:rPr>
              <a:t>Ada</a:t>
            </a:r>
            <a:endParaRPr sz="800">
              <a:solidFill>
                <a:srgbClr val="505050"/>
              </a:solidFill>
              <a:latin typeface="Segoe UI"/>
              <a:cs typeface="Segoe UI"/>
            </a:endParaRPr>
          </a:p>
          <a:p>
            <a:pPr marL="38100" marR="86360">
              <a:lnSpc>
                <a:spcPct val="114599"/>
              </a:lnSpc>
            </a:pPr>
            <a:r>
              <a:rPr sz="800" spc="-20">
                <a:solidFill>
                  <a:srgbClr val="505050"/>
                </a:solidFill>
                <a:latin typeface="Segoe UI"/>
                <a:cs typeface="Segoe UI"/>
              </a:rPr>
              <a:t>Generation</a:t>
            </a:r>
            <a:r>
              <a:rPr sz="800" spc="-10">
                <a:solidFill>
                  <a:srgbClr val="505050"/>
                </a:solidFill>
                <a:latin typeface="Segoe UI"/>
                <a:cs typeface="Segoe UI"/>
              </a:rPr>
              <a:t> </a:t>
            </a:r>
            <a:r>
              <a:rPr sz="800" spc="-20">
                <a:solidFill>
                  <a:srgbClr val="505050"/>
                </a:solidFill>
                <a:latin typeface="Segoe UI"/>
                <a:cs typeface="Segoe UI"/>
              </a:rPr>
              <a:t>Laptop</a:t>
            </a:r>
            <a:r>
              <a:rPr sz="800" spc="-10">
                <a:solidFill>
                  <a:srgbClr val="505050"/>
                </a:solidFill>
                <a:latin typeface="Segoe UI"/>
                <a:cs typeface="Segoe UI"/>
              </a:rPr>
              <a:t> GPU with </a:t>
            </a:r>
            <a:r>
              <a:rPr sz="800" spc="-35">
                <a:solidFill>
                  <a:srgbClr val="505050"/>
                </a:solidFill>
                <a:latin typeface="Segoe UI"/>
                <a:cs typeface="Segoe UI"/>
              </a:rPr>
              <a:t>8GB</a:t>
            </a:r>
            <a:r>
              <a:rPr sz="800" spc="500">
                <a:solidFill>
                  <a:srgbClr val="505050"/>
                </a:solidFill>
                <a:latin typeface="Segoe UI"/>
                <a:cs typeface="Segoe UI"/>
              </a:rPr>
              <a:t> </a:t>
            </a:r>
            <a:r>
              <a:rPr sz="800" spc="-20">
                <a:solidFill>
                  <a:srgbClr val="505050"/>
                </a:solidFill>
                <a:latin typeface="Segoe UI"/>
                <a:cs typeface="Segoe UI"/>
              </a:rPr>
              <a:t>GDDR6</a:t>
            </a:r>
            <a:r>
              <a:rPr sz="800" spc="-15">
                <a:solidFill>
                  <a:srgbClr val="505050"/>
                </a:solidFill>
                <a:latin typeface="Segoe UI"/>
                <a:cs typeface="Segoe UI"/>
              </a:rPr>
              <a:t> </a:t>
            </a:r>
            <a:r>
              <a:rPr sz="800" spc="-20">
                <a:solidFill>
                  <a:srgbClr val="505050"/>
                </a:solidFill>
                <a:latin typeface="Segoe UI"/>
                <a:cs typeface="Segoe UI"/>
              </a:rPr>
              <a:t>vRAM</a:t>
            </a:r>
            <a:endParaRPr sz="800">
              <a:solidFill>
                <a:srgbClr val="505050"/>
              </a:solidFill>
              <a:latin typeface="Segoe UI"/>
              <a:cs typeface="Segoe UI"/>
            </a:endParaRPr>
          </a:p>
          <a:p>
            <a:pPr marL="38100" marR="30480">
              <a:lnSpc>
                <a:spcPct val="114599"/>
              </a:lnSpc>
            </a:pPr>
            <a:r>
              <a:rPr sz="800" spc="-10">
                <a:solidFill>
                  <a:srgbClr val="505050"/>
                </a:solidFill>
                <a:latin typeface="Segoe UI"/>
                <a:cs typeface="Segoe UI"/>
              </a:rPr>
              <a:t>2115</a:t>
            </a:r>
            <a:r>
              <a:rPr sz="800" spc="-30">
                <a:solidFill>
                  <a:srgbClr val="505050"/>
                </a:solidFill>
                <a:latin typeface="Segoe UI"/>
                <a:cs typeface="Segoe UI"/>
              </a:rPr>
              <a:t> </a:t>
            </a:r>
            <a:r>
              <a:rPr sz="800" spc="-20">
                <a:solidFill>
                  <a:srgbClr val="505050"/>
                </a:solidFill>
                <a:latin typeface="Segoe UI"/>
                <a:cs typeface="Segoe UI"/>
              </a:rPr>
              <a:t>MHz</a:t>
            </a:r>
            <a:r>
              <a:rPr sz="800" spc="-30">
                <a:solidFill>
                  <a:srgbClr val="505050"/>
                </a:solidFill>
                <a:latin typeface="Segoe UI"/>
                <a:cs typeface="Segoe UI"/>
              </a:rPr>
              <a:t> </a:t>
            </a:r>
            <a:r>
              <a:rPr sz="800" spc="-10">
                <a:solidFill>
                  <a:srgbClr val="505050"/>
                </a:solidFill>
                <a:latin typeface="Segoe UI"/>
                <a:cs typeface="Segoe UI"/>
              </a:rPr>
              <a:t>boost</a:t>
            </a:r>
            <a:r>
              <a:rPr sz="800" spc="-30">
                <a:solidFill>
                  <a:srgbClr val="505050"/>
                </a:solidFill>
                <a:latin typeface="Segoe UI"/>
                <a:cs typeface="Segoe UI"/>
              </a:rPr>
              <a:t> </a:t>
            </a:r>
            <a:r>
              <a:rPr sz="800" spc="-20">
                <a:solidFill>
                  <a:srgbClr val="505050"/>
                </a:solidFill>
                <a:latin typeface="Segoe UI"/>
                <a:cs typeface="Segoe UI"/>
              </a:rPr>
              <a:t>clock</a:t>
            </a:r>
            <a:r>
              <a:rPr sz="800" spc="-30">
                <a:solidFill>
                  <a:srgbClr val="505050"/>
                </a:solidFill>
                <a:latin typeface="Segoe UI"/>
                <a:cs typeface="Segoe UI"/>
              </a:rPr>
              <a:t> </a:t>
            </a:r>
            <a:r>
              <a:rPr sz="800" spc="-10">
                <a:solidFill>
                  <a:srgbClr val="505050"/>
                </a:solidFill>
                <a:latin typeface="Segoe UI"/>
                <a:cs typeface="Segoe UI"/>
              </a:rPr>
              <a:t>speed,</a:t>
            </a:r>
            <a:r>
              <a:rPr sz="800" spc="-30">
                <a:solidFill>
                  <a:srgbClr val="505050"/>
                </a:solidFill>
                <a:latin typeface="Segoe UI"/>
                <a:cs typeface="Segoe UI"/>
              </a:rPr>
              <a:t> 80W</a:t>
            </a:r>
            <a:r>
              <a:rPr sz="800" spc="500">
                <a:solidFill>
                  <a:srgbClr val="505050"/>
                </a:solidFill>
                <a:latin typeface="Segoe UI"/>
                <a:cs typeface="Segoe UI"/>
              </a:rPr>
              <a:t> </a:t>
            </a:r>
            <a:r>
              <a:rPr sz="800" spc="-25">
                <a:solidFill>
                  <a:srgbClr val="505050"/>
                </a:solidFill>
                <a:latin typeface="Segoe UI"/>
                <a:cs typeface="Segoe UI"/>
              </a:rPr>
              <a:t>maximum</a:t>
            </a:r>
            <a:r>
              <a:rPr sz="800" spc="-5">
                <a:solidFill>
                  <a:srgbClr val="505050"/>
                </a:solidFill>
                <a:latin typeface="Segoe UI"/>
                <a:cs typeface="Segoe UI"/>
              </a:rPr>
              <a:t> </a:t>
            </a:r>
            <a:r>
              <a:rPr sz="800" spc="-20">
                <a:solidFill>
                  <a:srgbClr val="505050"/>
                </a:solidFill>
                <a:latin typeface="Segoe UI"/>
                <a:cs typeface="Segoe UI"/>
              </a:rPr>
              <a:t>graphics</a:t>
            </a:r>
            <a:r>
              <a:rPr sz="800" spc="-5">
                <a:solidFill>
                  <a:srgbClr val="505050"/>
                </a:solidFill>
                <a:latin typeface="Segoe UI"/>
                <a:cs typeface="Segoe UI"/>
              </a:rPr>
              <a:t> </a:t>
            </a:r>
            <a:r>
              <a:rPr sz="800" spc="-10">
                <a:solidFill>
                  <a:srgbClr val="505050"/>
                </a:solidFill>
                <a:latin typeface="Segoe UI"/>
                <a:cs typeface="Segoe UI"/>
              </a:rPr>
              <a:t>power</a:t>
            </a:r>
            <a:endParaRPr sz="800">
              <a:solidFill>
                <a:srgbClr val="505050"/>
              </a:solidFill>
              <a:latin typeface="Segoe UI"/>
              <a:cs typeface="Segoe UI"/>
            </a:endParaRPr>
          </a:p>
          <a:p>
            <a:pPr marL="38100" algn="just">
              <a:lnSpc>
                <a:spcPct val="100000"/>
              </a:lnSpc>
              <a:spcBef>
                <a:spcPts val="140"/>
              </a:spcBef>
            </a:pPr>
            <a:r>
              <a:rPr sz="800" spc="-10">
                <a:solidFill>
                  <a:srgbClr val="505050"/>
                </a:solidFill>
                <a:latin typeface="Segoe UI"/>
                <a:cs typeface="Segoe UI"/>
              </a:rPr>
              <a:t>Intel</a:t>
            </a:r>
            <a:r>
              <a:rPr sz="675" spc="-15" baseline="30864">
                <a:solidFill>
                  <a:srgbClr val="505050"/>
                </a:solidFill>
                <a:latin typeface="Segoe UI"/>
                <a:cs typeface="Segoe UI"/>
              </a:rPr>
              <a:t>®</a:t>
            </a:r>
            <a:r>
              <a:rPr sz="675" spc="60" baseline="30864">
                <a:solidFill>
                  <a:srgbClr val="505050"/>
                </a:solidFill>
                <a:latin typeface="Segoe UI"/>
                <a:cs typeface="Segoe UI"/>
              </a:rPr>
              <a:t> </a:t>
            </a:r>
            <a:r>
              <a:rPr sz="800">
                <a:solidFill>
                  <a:srgbClr val="505050"/>
                </a:solidFill>
                <a:latin typeface="Segoe UI"/>
                <a:cs typeface="Segoe UI"/>
              </a:rPr>
              <a:t>Iris</a:t>
            </a:r>
            <a:r>
              <a:rPr sz="675" baseline="30864">
                <a:solidFill>
                  <a:srgbClr val="505050"/>
                </a:solidFill>
                <a:latin typeface="Segoe UI"/>
                <a:cs typeface="Segoe UI"/>
              </a:rPr>
              <a:t>®</a:t>
            </a:r>
            <a:r>
              <a:rPr sz="675" spc="60" baseline="30864">
                <a:solidFill>
                  <a:srgbClr val="505050"/>
                </a:solidFill>
                <a:latin typeface="Segoe UI"/>
                <a:cs typeface="Segoe UI"/>
              </a:rPr>
              <a:t> </a:t>
            </a:r>
            <a:r>
              <a:rPr sz="800">
                <a:solidFill>
                  <a:srgbClr val="505050"/>
                </a:solidFill>
                <a:latin typeface="Segoe UI"/>
                <a:cs typeface="Segoe UI"/>
              </a:rPr>
              <a:t>Xe</a:t>
            </a:r>
            <a:r>
              <a:rPr sz="800" spc="-50">
                <a:solidFill>
                  <a:srgbClr val="505050"/>
                </a:solidFill>
                <a:latin typeface="Segoe UI"/>
                <a:cs typeface="Segoe UI"/>
              </a:rPr>
              <a:t> </a:t>
            </a:r>
            <a:r>
              <a:rPr sz="800" spc="-10">
                <a:solidFill>
                  <a:srgbClr val="505050"/>
                </a:solidFill>
                <a:latin typeface="Segoe UI"/>
                <a:cs typeface="Segoe UI"/>
              </a:rPr>
              <a:t>Graphics</a:t>
            </a:r>
            <a:endParaRPr sz="800">
              <a:solidFill>
                <a:srgbClr val="505050"/>
              </a:solidFill>
              <a:latin typeface="Segoe UI"/>
              <a:cs typeface="Segoe UI"/>
            </a:endParaRPr>
          </a:p>
        </p:txBody>
      </p:sp>
      <p:pic>
        <p:nvPicPr>
          <p:cNvPr id="35" name="Picture 34" descr="A tablet and stylus on a black background&#10;&#10;Description automatically generated">
            <a:extLst>
              <a:ext uri="{FF2B5EF4-FFF2-40B4-BE49-F238E27FC236}">
                <a16:creationId xmlns:a16="http://schemas.microsoft.com/office/drawing/2014/main" id="{3D25A493-9408-08A6-BB52-94ADF87450E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48508" y="5645298"/>
            <a:ext cx="2860675" cy="1609129"/>
          </a:xfrm>
          <a:prstGeom prst="rect">
            <a:avLst/>
          </a:prstGeom>
        </p:spPr>
      </p:pic>
      <p:pic>
        <p:nvPicPr>
          <p:cNvPr id="37" name="Picture 36" descr="A computer with a black background&#10;&#10;Description automatically generated">
            <a:extLst>
              <a:ext uri="{FF2B5EF4-FFF2-40B4-BE49-F238E27FC236}">
                <a16:creationId xmlns:a16="http://schemas.microsoft.com/office/drawing/2014/main" id="{0FB185BD-2F0C-DB88-25CF-D37C1EA389D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30861" y="5584445"/>
            <a:ext cx="3183686" cy="1790823"/>
          </a:xfrm>
          <a:prstGeom prst="rect">
            <a:avLst/>
          </a:prstGeom>
        </p:spPr>
      </p:pic>
      <p:pic>
        <p:nvPicPr>
          <p:cNvPr id="40" name="Picture 39" descr="A computer with a screen on&#10;&#10;Description automatically generated">
            <a:extLst>
              <a:ext uri="{FF2B5EF4-FFF2-40B4-BE49-F238E27FC236}">
                <a16:creationId xmlns:a16="http://schemas.microsoft.com/office/drawing/2014/main" id="{435C4EF7-7BE6-8043-43C7-E9B6C835576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372" y="5523820"/>
            <a:ext cx="3382137" cy="1902452"/>
          </a:xfrm>
          <a:prstGeom prst="rect">
            <a:avLst/>
          </a:prstGeom>
        </p:spPr>
      </p:pic>
      <p:pic>
        <p:nvPicPr>
          <p:cNvPr id="2" name="Picture 1" descr="Microsoft Surface logo">
            <a:extLst>
              <a:ext uri="{FF2B5EF4-FFF2-40B4-BE49-F238E27FC236}">
                <a16:creationId xmlns:a16="http://schemas.microsoft.com/office/drawing/2014/main" id="{28C51139-E05A-9F66-C45E-7C3F26DBF811}"/>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49395" y="251808"/>
            <a:ext cx="1984478" cy="618538"/>
          </a:xfrm>
          <a:prstGeom prst="rect">
            <a:avLst/>
          </a:prstGeom>
        </p:spPr>
      </p:pic>
    </p:spTree>
    <p:extLst>
      <p:ext uri="{BB962C8B-B14F-4D97-AF65-F5344CB8AC3E}">
        <p14:creationId xmlns:p14="http://schemas.microsoft.com/office/powerpoint/2010/main" val="40855281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bg>
      <p:bgPr>
        <a:gradFill>
          <a:gsLst>
            <a:gs pos="13000">
              <a:srgbClr val="FEFEFE"/>
            </a:gs>
            <a:gs pos="69000">
              <a:srgbClr val="F2F2F2"/>
            </a:gs>
            <a:gs pos="39000">
              <a:srgbClr val="F2F2F2"/>
            </a:gs>
            <a:gs pos="100000">
              <a:srgbClr val="ECECEC"/>
            </a:gs>
          </a:gsLst>
          <a:lin ang="5400000" scaled="1"/>
        </a:gradFill>
        <a:effectLst/>
      </p:bgPr>
    </p:bg>
    <p:spTree>
      <p:nvGrpSpPr>
        <p:cNvPr id="1" name=""/>
        <p:cNvGrpSpPr/>
        <p:nvPr/>
      </p:nvGrpSpPr>
      <p:grpSpPr>
        <a:xfrm>
          <a:off x="0" y="0"/>
          <a:ext cx="0" cy="0"/>
          <a:chOff x="0" y="0"/>
          <a:chExt cx="0" cy="0"/>
        </a:xfrm>
      </p:grpSpPr>
      <p:sp>
        <p:nvSpPr>
          <p:cNvPr id="16" name="object 16"/>
          <p:cNvSpPr txBox="1">
            <a:spLocks noGrp="1"/>
          </p:cNvSpPr>
          <p:nvPr>
            <p:ph type="title"/>
          </p:nvPr>
        </p:nvSpPr>
        <p:spPr>
          <a:xfrm>
            <a:off x="433744" y="876345"/>
            <a:ext cx="4622175" cy="382156"/>
          </a:xfrm>
          <a:prstGeom prst="rect">
            <a:avLst/>
          </a:prstGeom>
        </p:spPr>
        <p:txBody>
          <a:bodyPr vert="horz" wrap="square" lIns="0" tIns="12700" rIns="0" bIns="0" rtlCol="0">
            <a:spAutoFit/>
          </a:bodyPr>
          <a:lstStyle/>
          <a:p>
            <a:pPr algn="l" defTabSz="311719" rtl="0">
              <a:lnSpc>
                <a:spcPct val="100000"/>
              </a:lnSpc>
              <a:spcBef>
                <a:spcPts val="100"/>
              </a:spcBef>
            </a:pPr>
            <a:r>
              <a:rPr kern="1200">
                <a:latin typeface="Segoe UI Light"/>
                <a:ea typeface="+mn-ea"/>
                <a:cs typeface="Segoe UI Light"/>
              </a:rPr>
              <a:t>Microsoft Surface Laptop Studio 2</a:t>
            </a:r>
          </a:p>
        </p:txBody>
      </p:sp>
      <p:sp>
        <p:nvSpPr>
          <p:cNvPr id="66" name="Rectangle 65">
            <a:extLst>
              <a:ext uri="{FF2B5EF4-FFF2-40B4-BE49-F238E27FC236}">
                <a16:creationId xmlns:a16="http://schemas.microsoft.com/office/drawing/2014/main" id="{F2A9A265-AAD9-054C-ED0E-D35AA72ECCB8}"/>
              </a:ext>
            </a:extLst>
          </p:cNvPr>
          <p:cNvSpPr/>
          <p:nvPr/>
        </p:nvSpPr>
        <p:spPr>
          <a:xfrm>
            <a:off x="6555346" y="8809155"/>
            <a:ext cx="759854" cy="789497"/>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7" name="object 19">
            <a:extLst>
              <a:ext uri="{FF2B5EF4-FFF2-40B4-BE49-F238E27FC236}">
                <a16:creationId xmlns:a16="http://schemas.microsoft.com/office/drawing/2014/main" id="{89E8275D-B4CE-EEAB-D3B1-3679E392E75E}"/>
              </a:ext>
            </a:extLst>
          </p:cNvPr>
          <p:cNvSpPr txBox="1"/>
          <p:nvPr/>
        </p:nvSpPr>
        <p:spPr>
          <a:xfrm>
            <a:off x="6591738" y="9058992"/>
            <a:ext cx="687070" cy="289823"/>
          </a:xfrm>
          <a:prstGeom prst="rect">
            <a:avLst/>
          </a:prstGeom>
        </p:spPr>
        <p:txBody>
          <a:bodyPr vert="horz" wrap="square" lIns="0" tIns="12700" rIns="0" bIns="0" rtlCol="0">
            <a:spAutoFit/>
          </a:bodyPr>
          <a:lstStyle/>
          <a:p>
            <a:pPr marR="30480" algn="ctr"/>
            <a:r>
              <a:rPr lang="en-US" sz="900">
                <a:solidFill>
                  <a:srgbClr val="505050"/>
                </a:solidFill>
                <a:latin typeface="+mj-lt"/>
                <a:cs typeface="Segoe UI"/>
              </a:rPr>
              <a:t>PARTNER LOGO</a:t>
            </a:r>
            <a:endParaRPr lang="en-US" sz="900" baseline="30000">
              <a:solidFill>
                <a:srgbClr val="505050"/>
              </a:solidFill>
              <a:latin typeface="+mj-lt"/>
              <a:cs typeface="Segoe UI"/>
            </a:endParaRPr>
          </a:p>
        </p:txBody>
      </p:sp>
      <p:sp>
        <p:nvSpPr>
          <p:cNvPr id="13" name="object 19">
            <a:extLst>
              <a:ext uri="{FF2B5EF4-FFF2-40B4-BE49-F238E27FC236}">
                <a16:creationId xmlns:a16="http://schemas.microsoft.com/office/drawing/2014/main" id="{5613C94A-8F2C-DBFD-44BE-0B06ED94E16F}"/>
              </a:ext>
            </a:extLst>
          </p:cNvPr>
          <p:cNvSpPr txBox="1"/>
          <p:nvPr/>
        </p:nvSpPr>
        <p:spPr>
          <a:xfrm>
            <a:off x="460021" y="7212449"/>
            <a:ext cx="5966180" cy="2413481"/>
          </a:xfrm>
          <a:prstGeom prst="rect">
            <a:avLst/>
          </a:prstGeom>
        </p:spPr>
        <p:txBody>
          <a:bodyPr vert="horz" wrap="square" lIns="0" tIns="12700" rIns="0" bIns="0" rtlCol="0" anchor="b">
            <a:spAutoFit/>
          </a:bodyPr>
          <a:lstStyle/>
          <a:p>
            <a:pPr marR="30480"/>
            <a:r>
              <a:rPr lang="en-US" sz="600" dirty="0">
                <a:solidFill>
                  <a:srgbClr val="505050"/>
                </a:solidFill>
                <a:latin typeface="+mj-lt"/>
                <a:cs typeface="Segoe Sans Text Semibold" pitchFamily="2" charset="0"/>
              </a:rPr>
              <a:t>Disclaimers</a:t>
            </a:r>
          </a:p>
          <a:p>
            <a:pPr marR="30480"/>
            <a:endParaRPr lang="en-US" sz="600" dirty="0">
              <a:solidFill>
                <a:srgbClr val="505050"/>
              </a:solidFill>
              <a:latin typeface="Segoe UI"/>
              <a:cs typeface="Segoe UI"/>
            </a:endParaRPr>
          </a:p>
          <a:p>
            <a:pPr marR="30480"/>
            <a:r>
              <a:rPr lang="en-US" sz="600" baseline="30000" dirty="0">
                <a:solidFill>
                  <a:srgbClr val="505050"/>
                </a:solidFill>
                <a:latin typeface="Segoe UI"/>
                <a:cs typeface="Segoe UI"/>
              </a:rPr>
              <a:t>6</a:t>
            </a:r>
            <a:r>
              <a:rPr lang="en-US" sz="600" dirty="0">
                <a:solidFill>
                  <a:srgbClr val="505050"/>
                </a:solidFill>
                <a:latin typeface="Segoe UI"/>
                <a:cs typeface="Segoe UI"/>
              </a:rPr>
              <a:t>Might vary depending on manufacturing processes.</a:t>
            </a:r>
          </a:p>
          <a:p>
            <a:pPr marR="30480"/>
            <a:r>
              <a:rPr lang="en-US" sz="600" baseline="30000" dirty="0">
                <a:solidFill>
                  <a:srgbClr val="505050"/>
                </a:solidFill>
                <a:latin typeface="Segoe UI"/>
                <a:cs typeface="Segoe UI"/>
              </a:rPr>
              <a:t>7</a:t>
            </a:r>
            <a:r>
              <a:rPr lang="en-US" sz="600" dirty="0">
                <a:solidFill>
                  <a:srgbClr val="505050"/>
                </a:solidFill>
                <a:latin typeface="Segoe UI"/>
                <a:cs typeface="Segoe UI"/>
              </a:rPr>
              <a:t>Up to 19.0 hours of battery life based on typical Surface device usage on Surface Laptop Studio 2 with Intel® Core™ i7-13700H Processor, 512GB, 16 GB RAM - Testing conducted by Microsoft in July-August  2023 using preproduction Windows 11 software and preproduction Surface Laptop Studio 2 Intel® Core™ i7-13700H Processor, 512GB, 16GB RAM devices. Testing consisted of full battery discharge with a mixture of active use and modern standby. The active use portion consists of (1) a web browsing test accessing eight popular websites over multiple open tabs, (2) a productivity test utilizing Microsoft Word, PowerPoint, Excel, OneNote and Outlook, and (3) a portion of time with the device in use with idle applications. All settings were default except screen brightness was set to 150 nits with Auto-Brightness, Adaptive Color, and Smart Charging disabled. Wi-Fi was connected to a network. Tested with Windows 11 Version 10.0.22621 (22H2). Battery life varies significantly with settings, usage, and other factors.</a:t>
            </a:r>
          </a:p>
          <a:p>
            <a:pPr marR="30480"/>
            <a:r>
              <a:rPr lang="en-US" sz="600" dirty="0">
                <a:solidFill>
                  <a:srgbClr val="505050"/>
                </a:solidFill>
                <a:latin typeface="Segoe UI"/>
                <a:cs typeface="Segoe UI"/>
              </a:rPr>
              <a:t>Up to 18.0 hours of battery life based on typical Surface device usage on Surface Laptop Studio 2 with Intel</a:t>
            </a:r>
            <a:r>
              <a:rPr lang="en-US" sz="600" baseline="30000" dirty="0">
                <a:solidFill>
                  <a:srgbClr val="505050"/>
                </a:solidFill>
                <a:latin typeface="Segoe UI"/>
                <a:cs typeface="Segoe UI"/>
              </a:rPr>
              <a:t>®</a:t>
            </a:r>
            <a:r>
              <a:rPr lang="en-US" sz="600" dirty="0">
                <a:solidFill>
                  <a:srgbClr val="505050"/>
                </a:solidFill>
                <a:latin typeface="Segoe UI"/>
                <a:cs typeface="Segoe UI"/>
              </a:rPr>
              <a:t> Core™ i7-13700H Processor, NVIDIA</a:t>
            </a:r>
            <a:r>
              <a:rPr lang="en-US" sz="600" baseline="30000" dirty="0">
                <a:solidFill>
                  <a:srgbClr val="505050"/>
                </a:solidFill>
                <a:latin typeface="Segoe UI"/>
                <a:cs typeface="Segoe UI"/>
              </a:rPr>
              <a:t>®</a:t>
            </a:r>
            <a:r>
              <a:rPr lang="en-US" sz="600" dirty="0">
                <a:solidFill>
                  <a:srgbClr val="505050"/>
                </a:solidFill>
                <a:latin typeface="Segoe UI"/>
                <a:cs typeface="Segoe UI"/>
              </a:rPr>
              <a:t> GeForce™ RTX 4050 Laptop GPU, 512GB, 16GB RAM. Testing conducted by Microsoft in July-August 2023 using preproduction Windows 11 software and preproduction Surface Laptop Studio 2 Intel® Core™ i7-13700H Processor, NVIDIA</a:t>
            </a:r>
            <a:r>
              <a:rPr lang="en-US" sz="600" baseline="30000" dirty="0">
                <a:solidFill>
                  <a:srgbClr val="505050"/>
                </a:solidFill>
                <a:latin typeface="Segoe UI"/>
                <a:cs typeface="Segoe UI"/>
              </a:rPr>
              <a:t>®</a:t>
            </a:r>
            <a:r>
              <a:rPr lang="en-US" sz="600" dirty="0">
                <a:solidFill>
                  <a:srgbClr val="505050"/>
                </a:solidFill>
                <a:latin typeface="Segoe UI"/>
                <a:cs typeface="Segoe UI"/>
              </a:rPr>
              <a:t> GeForce™ RTX 4050 Laptop GPU, 512GB, 16GB RAM devices. Testing consisted of full battery discharge with a mixture of active use and modern standby. The active use portion consists of (1) a web browsing test accessing eight popular websites over multiple open tabs, (2) a productivity test utilizing Microsoft Word, PowerPoint, Excel, OneNote and Outlook, and (3) a portion of time with the device in use with idle applications. All settings were default except screen brightness was set to 150nits with Auto-Brightness, Adaptive Color, and Smart Charging disabled. Wi-Fi was connected to a network. Tested with Windows 11 Version 10.0.22621 (22H2). </a:t>
            </a:r>
            <a:r>
              <a:rPr lang="en-US" sz="600" dirty="0">
                <a:solidFill>
                  <a:srgbClr val="505050"/>
                </a:solidFill>
                <a:latin typeface="+mn-lt"/>
                <a:cs typeface="Segoe UI"/>
              </a:rPr>
              <a:t>Battery life varies significantly with settings, usage, and other factors.</a:t>
            </a:r>
          </a:p>
          <a:p>
            <a:pPr marR="30480"/>
            <a:r>
              <a:rPr lang="en-US" sz="600" dirty="0">
                <a:solidFill>
                  <a:srgbClr val="505050"/>
                </a:solidFill>
                <a:latin typeface="+mn-lt"/>
                <a:cs typeface="Segoe UI"/>
              </a:rPr>
              <a:t>Surface Laptop Studio 2 with Intel® Core™ i7-13700H Processor, NVIDIA® GeForce™ RTX 4060 Laptop GPU, 2TB, 64GB RAM Testing conducted by Microsoft in July-August 2023 using preproduction Windows 11 software and preproduction Surface Laptop Studio 2 Intel® Core™ i7-13800H Processor, NVIDIA® GeForce™ RTX 4060 Laptop GPU, 2TB, 64GB RAM devices. Testing consisted of full battery discharge with a mixture of active use and modern standby. The active use portion consists of (1) a web browsing test accessing eight popular websites over multiple open tabs, (2) a productivity test utilizing Microsoft Word, PowerPoint, Excel, OneNote and Outlook, and (3) a portion of time with the device in use with idle applications. All settings were default except screen brightness was set to 150nits with Auto-Brightness, Adaptive Color, and Smart Charging disabled. Wi-Fi was connected to a network. Tested with Windows 11 Version 10.0.22621 (22H2). Battery life varies significantly with settings, usage, and other factors.</a:t>
            </a:r>
          </a:p>
          <a:p>
            <a:pPr marR="30480"/>
            <a:r>
              <a:rPr lang="en-US" sz="600" baseline="30000" dirty="0">
                <a:solidFill>
                  <a:srgbClr val="505050"/>
                </a:solidFill>
                <a:latin typeface="Segoe UI" panose="020B0502040204020203" pitchFamily="34" charset="0"/>
                <a:cs typeface="Segoe UI" panose="020B0502040204020203" pitchFamily="34" charset="0"/>
              </a:rPr>
              <a:t>8</a:t>
            </a:r>
            <a:r>
              <a:rPr lang="en-US" sz="600" dirty="0">
                <a:solidFill>
                  <a:srgbClr val="505050"/>
                </a:solidFill>
                <a:latin typeface="Segoe UI" panose="020B0502040204020203" pitchFamily="34" charset="0"/>
                <a:cs typeface="Segoe UI" panose="020B0502040204020203" pitchFamily="34" charset="0"/>
              </a:rPr>
              <a:t>Voice Clarity requires Windows 11 and is available in apps which use integrated device microphones and use certain Windows audio processing modes. </a:t>
            </a:r>
          </a:p>
          <a:p>
            <a:pPr marR="30480"/>
            <a:r>
              <a:rPr lang="en-US" sz="600" baseline="30000" dirty="0">
                <a:solidFill>
                  <a:srgbClr val="505050"/>
                </a:solidFill>
                <a:latin typeface="Segoe UI" panose="020B0502040204020203" pitchFamily="34" charset="0"/>
                <a:cs typeface="Segoe UI" panose="020B0502040204020203" pitchFamily="34" charset="0"/>
              </a:rPr>
              <a:t>9</a:t>
            </a:r>
            <a:r>
              <a:rPr lang="en-US" sz="600" dirty="0">
                <a:solidFill>
                  <a:srgbClr val="505050"/>
                </a:solidFill>
                <a:latin typeface="Segoe UI" panose="020B0502040204020203" pitchFamily="34" charset="0"/>
                <a:cs typeface="Segoe UI" panose="020B0502040204020203" pitchFamily="34" charset="0"/>
              </a:rPr>
              <a:t>Requires Dolby Atmos® encoded content and audio.</a:t>
            </a:r>
          </a:p>
          <a:p>
            <a:pPr marR="30480"/>
            <a:r>
              <a:rPr lang="en-US" sz="600" baseline="30000" dirty="0">
                <a:solidFill>
                  <a:srgbClr val="505050"/>
                </a:solidFill>
                <a:latin typeface="Segoe UI" panose="020B0502040204020203" pitchFamily="34" charset="0"/>
                <a:cs typeface="Segoe UI" panose="020B0502040204020203" pitchFamily="34" charset="0"/>
              </a:rPr>
              <a:t>10</a:t>
            </a:r>
            <a:r>
              <a:rPr lang="en-US" sz="600" dirty="0">
                <a:solidFill>
                  <a:srgbClr val="505050"/>
                </a:solidFill>
                <a:latin typeface="Segoe UI" panose="020B0502040204020203" pitchFamily="34" charset="0"/>
                <a:cs typeface="Segoe UI" panose="020B0502040204020203" pitchFamily="34" charset="0"/>
              </a:rPr>
              <a:t>Sold separately. </a:t>
            </a:r>
          </a:p>
        </p:txBody>
      </p:sp>
      <p:sp>
        <p:nvSpPr>
          <p:cNvPr id="4" name="object 3">
            <a:extLst>
              <a:ext uri="{FF2B5EF4-FFF2-40B4-BE49-F238E27FC236}">
                <a16:creationId xmlns:a16="http://schemas.microsoft.com/office/drawing/2014/main" id="{E566ED09-0689-718D-B5EE-92C168B19E4C}"/>
              </a:ext>
            </a:extLst>
          </p:cNvPr>
          <p:cNvSpPr txBox="1"/>
          <p:nvPr/>
        </p:nvSpPr>
        <p:spPr>
          <a:xfrm>
            <a:off x="5111394" y="1470441"/>
            <a:ext cx="347345" cy="135935"/>
          </a:xfrm>
          <a:prstGeom prst="rect">
            <a:avLst/>
          </a:prstGeom>
        </p:spPr>
        <p:txBody>
          <a:bodyPr vert="horz" wrap="square" lIns="0" tIns="12700" rIns="0" bIns="0" rtlCol="0">
            <a:spAutoFit/>
          </a:bodyPr>
          <a:lstStyle/>
          <a:p>
            <a:pPr marL="12700" algn="r">
              <a:lnSpc>
                <a:spcPct val="100000"/>
              </a:lnSpc>
              <a:spcBef>
                <a:spcPts val="100"/>
              </a:spcBef>
            </a:pPr>
            <a:r>
              <a:rPr sz="800" spc="-10">
                <a:solidFill>
                  <a:srgbClr val="505050"/>
                </a:solidFill>
                <a:latin typeface="Segoe UI Semibold" panose="020B0702040204020203" pitchFamily="34" charset="0"/>
                <a:cs typeface="Segoe UI Semibold" panose="020B0702040204020203" pitchFamily="34" charset="0"/>
              </a:rPr>
              <a:t>AUDIO</a:t>
            </a:r>
            <a:endParaRPr sz="800">
              <a:solidFill>
                <a:srgbClr val="505050"/>
              </a:solidFill>
              <a:latin typeface="Segoe UI Semibold" panose="020B0702040204020203" pitchFamily="34" charset="0"/>
              <a:cs typeface="Segoe UI Semibold" panose="020B0702040204020203" pitchFamily="34" charset="0"/>
            </a:endParaRPr>
          </a:p>
        </p:txBody>
      </p:sp>
      <p:sp>
        <p:nvSpPr>
          <p:cNvPr id="5" name="object 4">
            <a:extLst>
              <a:ext uri="{FF2B5EF4-FFF2-40B4-BE49-F238E27FC236}">
                <a16:creationId xmlns:a16="http://schemas.microsoft.com/office/drawing/2014/main" id="{927DDD8A-1FA7-E9D4-F59A-880631FCBF93}"/>
              </a:ext>
            </a:extLst>
          </p:cNvPr>
          <p:cNvSpPr txBox="1"/>
          <p:nvPr/>
        </p:nvSpPr>
        <p:spPr>
          <a:xfrm>
            <a:off x="5681459" y="1452661"/>
            <a:ext cx="1457325" cy="584200"/>
          </a:xfrm>
          <a:prstGeom prst="rect">
            <a:avLst/>
          </a:prstGeom>
        </p:spPr>
        <p:txBody>
          <a:bodyPr vert="horz" wrap="square" lIns="0" tIns="12700" rIns="0" bIns="0" rtlCol="0">
            <a:spAutoFit/>
          </a:bodyPr>
          <a:lstStyle/>
          <a:p>
            <a:pPr marL="38100" marR="118745">
              <a:lnSpc>
                <a:spcPct val="114599"/>
              </a:lnSpc>
              <a:spcBef>
                <a:spcPts val="100"/>
              </a:spcBef>
            </a:pPr>
            <a:r>
              <a:rPr sz="800" spc="-20">
                <a:solidFill>
                  <a:srgbClr val="505050"/>
                </a:solidFill>
                <a:latin typeface="Segoe UI"/>
                <a:cs typeface="Segoe UI"/>
              </a:rPr>
              <a:t>Dual</a:t>
            </a:r>
            <a:r>
              <a:rPr sz="800" spc="-10">
                <a:solidFill>
                  <a:srgbClr val="505050"/>
                </a:solidFill>
                <a:latin typeface="Segoe UI"/>
                <a:cs typeface="Segoe UI"/>
              </a:rPr>
              <a:t> </a:t>
            </a:r>
            <a:r>
              <a:rPr sz="800" spc="-35">
                <a:solidFill>
                  <a:srgbClr val="505050"/>
                </a:solidFill>
                <a:latin typeface="Segoe UI"/>
                <a:cs typeface="Segoe UI"/>
              </a:rPr>
              <a:t>far-</a:t>
            </a:r>
            <a:r>
              <a:rPr sz="800" spc="-10">
                <a:solidFill>
                  <a:srgbClr val="505050"/>
                </a:solidFill>
                <a:latin typeface="Segoe UI"/>
                <a:cs typeface="Segoe UI"/>
              </a:rPr>
              <a:t>field</a:t>
            </a:r>
            <a:r>
              <a:rPr sz="800" spc="-5">
                <a:solidFill>
                  <a:srgbClr val="505050"/>
                </a:solidFill>
                <a:latin typeface="Segoe UI"/>
                <a:cs typeface="Segoe UI"/>
              </a:rPr>
              <a:t> </a:t>
            </a:r>
            <a:r>
              <a:rPr sz="800" spc="-20">
                <a:solidFill>
                  <a:srgbClr val="505050"/>
                </a:solidFill>
                <a:latin typeface="Segoe UI"/>
                <a:cs typeface="Segoe UI"/>
              </a:rPr>
              <a:t>Studio</a:t>
            </a:r>
            <a:r>
              <a:rPr sz="800" spc="-5">
                <a:solidFill>
                  <a:srgbClr val="505050"/>
                </a:solidFill>
                <a:latin typeface="Segoe UI"/>
                <a:cs typeface="Segoe UI"/>
              </a:rPr>
              <a:t> </a:t>
            </a:r>
            <a:r>
              <a:rPr sz="800" spc="-20">
                <a:solidFill>
                  <a:srgbClr val="505050"/>
                </a:solidFill>
                <a:latin typeface="Segoe UI"/>
                <a:cs typeface="Segoe UI"/>
              </a:rPr>
              <a:t>Mics</a:t>
            </a:r>
            <a:r>
              <a:rPr sz="800" spc="-10">
                <a:solidFill>
                  <a:srgbClr val="505050"/>
                </a:solidFill>
                <a:latin typeface="Segoe UI"/>
                <a:cs typeface="Segoe UI"/>
              </a:rPr>
              <a:t> </a:t>
            </a:r>
            <a:r>
              <a:rPr sz="800" spc="-20">
                <a:solidFill>
                  <a:srgbClr val="505050"/>
                </a:solidFill>
                <a:latin typeface="Segoe UI"/>
                <a:cs typeface="Segoe UI"/>
              </a:rPr>
              <a:t>with</a:t>
            </a:r>
            <a:r>
              <a:rPr sz="800" spc="500">
                <a:solidFill>
                  <a:srgbClr val="505050"/>
                </a:solidFill>
                <a:latin typeface="Segoe UI"/>
                <a:cs typeface="Segoe UI"/>
              </a:rPr>
              <a:t> </a:t>
            </a:r>
            <a:r>
              <a:rPr sz="800" spc="-25">
                <a:solidFill>
                  <a:srgbClr val="505050"/>
                </a:solidFill>
                <a:latin typeface="Segoe UI"/>
                <a:cs typeface="Segoe UI"/>
              </a:rPr>
              <a:t>Voice</a:t>
            </a:r>
            <a:r>
              <a:rPr sz="800" spc="-15">
                <a:solidFill>
                  <a:srgbClr val="505050"/>
                </a:solidFill>
                <a:latin typeface="Segoe UI"/>
                <a:cs typeface="Segoe UI"/>
              </a:rPr>
              <a:t> </a:t>
            </a:r>
            <a:r>
              <a:rPr sz="800" spc="-10">
                <a:solidFill>
                  <a:srgbClr val="505050"/>
                </a:solidFill>
                <a:latin typeface="Segoe UI"/>
                <a:cs typeface="Segoe UI"/>
              </a:rPr>
              <a:t>Clarity</a:t>
            </a:r>
            <a:r>
              <a:rPr sz="675" spc="-15" baseline="30864">
                <a:solidFill>
                  <a:srgbClr val="505050"/>
                </a:solidFill>
                <a:latin typeface="Segoe UI"/>
                <a:cs typeface="Segoe UI"/>
              </a:rPr>
              <a:t>8</a:t>
            </a:r>
            <a:endParaRPr sz="675" baseline="30864">
              <a:solidFill>
                <a:srgbClr val="505050"/>
              </a:solidFill>
              <a:latin typeface="Segoe UI"/>
              <a:cs typeface="Segoe UI"/>
            </a:endParaRPr>
          </a:p>
          <a:p>
            <a:pPr marL="38100" marR="30480">
              <a:lnSpc>
                <a:spcPct val="114599"/>
              </a:lnSpc>
            </a:pPr>
            <a:r>
              <a:rPr sz="800" spc="-20">
                <a:solidFill>
                  <a:srgbClr val="505050"/>
                </a:solidFill>
                <a:latin typeface="Segoe UI"/>
                <a:cs typeface="Segoe UI"/>
              </a:rPr>
              <a:t>Quad</a:t>
            </a:r>
            <a:r>
              <a:rPr sz="800" spc="-30">
                <a:solidFill>
                  <a:srgbClr val="505050"/>
                </a:solidFill>
                <a:latin typeface="Segoe UI"/>
                <a:cs typeface="Segoe UI"/>
              </a:rPr>
              <a:t> </a:t>
            </a:r>
            <a:r>
              <a:rPr sz="800" spc="-10">
                <a:solidFill>
                  <a:srgbClr val="505050"/>
                </a:solidFill>
                <a:latin typeface="Segoe UI"/>
                <a:cs typeface="Segoe UI"/>
              </a:rPr>
              <a:t>Omnisonic</a:t>
            </a:r>
            <a:r>
              <a:rPr sz="675" spc="-15" baseline="30864">
                <a:solidFill>
                  <a:srgbClr val="505050"/>
                </a:solidFill>
                <a:latin typeface="Segoe UI"/>
                <a:cs typeface="Segoe UI"/>
              </a:rPr>
              <a:t>®</a:t>
            </a:r>
            <a:r>
              <a:rPr sz="675" spc="89" baseline="30864">
                <a:solidFill>
                  <a:srgbClr val="505050"/>
                </a:solidFill>
                <a:latin typeface="Segoe UI"/>
                <a:cs typeface="Segoe UI"/>
              </a:rPr>
              <a:t> </a:t>
            </a:r>
            <a:r>
              <a:rPr sz="800" spc="-20">
                <a:solidFill>
                  <a:srgbClr val="505050"/>
                </a:solidFill>
                <a:latin typeface="Segoe UI"/>
                <a:cs typeface="Segoe UI"/>
              </a:rPr>
              <a:t>speakers</a:t>
            </a:r>
            <a:r>
              <a:rPr sz="800" spc="-25">
                <a:solidFill>
                  <a:srgbClr val="505050"/>
                </a:solidFill>
                <a:latin typeface="Segoe UI"/>
                <a:cs typeface="Segoe UI"/>
              </a:rPr>
              <a:t> </a:t>
            </a:r>
            <a:r>
              <a:rPr sz="800" spc="-20">
                <a:solidFill>
                  <a:srgbClr val="505050"/>
                </a:solidFill>
                <a:latin typeface="Segoe UI"/>
                <a:cs typeface="Segoe UI"/>
              </a:rPr>
              <a:t>with</a:t>
            </a:r>
            <a:r>
              <a:rPr sz="800" spc="-10">
                <a:solidFill>
                  <a:srgbClr val="505050"/>
                </a:solidFill>
                <a:latin typeface="Segoe UI"/>
                <a:cs typeface="Segoe UI"/>
              </a:rPr>
              <a:t> Dolby</a:t>
            </a:r>
            <a:r>
              <a:rPr sz="675" spc="-15" baseline="30864">
                <a:solidFill>
                  <a:srgbClr val="505050"/>
                </a:solidFill>
                <a:latin typeface="Segoe UI"/>
                <a:cs typeface="Segoe UI"/>
              </a:rPr>
              <a:t>®</a:t>
            </a:r>
            <a:r>
              <a:rPr sz="675" spc="67" baseline="30864">
                <a:solidFill>
                  <a:srgbClr val="505050"/>
                </a:solidFill>
                <a:latin typeface="Segoe UI"/>
                <a:cs typeface="Segoe UI"/>
              </a:rPr>
              <a:t> </a:t>
            </a:r>
            <a:r>
              <a:rPr sz="800" spc="-10">
                <a:solidFill>
                  <a:srgbClr val="505050"/>
                </a:solidFill>
                <a:latin typeface="Segoe UI"/>
                <a:cs typeface="Segoe UI"/>
              </a:rPr>
              <a:t>Atmos</a:t>
            </a:r>
            <a:r>
              <a:rPr sz="675" spc="-15" baseline="30864">
                <a:solidFill>
                  <a:srgbClr val="505050"/>
                </a:solidFill>
                <a:latin typeface="Segoe UI"/>
                <a:cs typeface="Segoe UI"/>
              </a:rPr>
              <a:t>®9</a:t>
            </a:r>
            <a:endParaRPr sz="675" baseline="30864">
              <a:solidFill>
                <a:srgbClr val="505050"/>
              </a:solidFill>
              <a:latin typeface="Segoe UI"/>
              <a:cs typeface="Segoe UI"/>
            </a:endParaRPr>
          </a:p>
        </p:txBody>
      </p:sp>
      <p:sp>
        <p:nvSpPr>
          <p:cNvPr id="6" name="object 5">
            <a:extLst>
              <a:ext uri="{FF2B5EF4-FFF2-40B4-BE49-F238E27FC236}">
                <a16:creationId xmlns:a16="http://schemas.microsoft.com/office/drawing/2014/main" id="{61348C37-D06A-DFE0-6236-9EEAACA5A3E4}"/>
              </a:ext>
            </a:extLst>
          </p:cNvPr>
          <p:cNvSpPr txBox="1"/>
          <p:nvPr/>
        </p:nvSpPr>
        <p:spPr>
          <a:xfrm>
            <a:off x="5119990" y="2209073"/>
            <a:ext cx="339090" cy="135935"/>
          </a:xfrm>
          <a:prstGeom prst="rect">
            <a:avLst/>
          </a:prstGeom>
        </p:spPr>
        <p:txBody>
          <a:bodyPr vert="horz" wrap="square" lIns="0" tIns="12700" rIns="0" bIns="0" rtlCol="0">
            <a:spAutoFit/>
          </a:bodyPr>
          <a:lstStyle/>
          <a:p>
            <a:pPr marL="12700" algn="r">
              <a:lnSpc>
                <a:spcPct val="100000"/>
              </a:lnSpc>
              <a:spcBef>
                <a:spcPts val="100"/>
              </a:spcBef>
            </a:pPr>
            <a:r>
              <a:rPr sz="800" spc="-10">
                <a:solidFill>
                  <a:srgbClr val="505050"/>
                </a:solidFill>
                <a:latin typeface="Segoe UI Semibold" panose="020B0702040204020203" pitchFamily="34" charset="0"/>
                <a:cs typeface="Segoe UI Semibold" panose="020B0702040204020203" pitchFamily="34" charset="0"/>
              </a:rPr>
              <a:t>PORTS</a:t>
            </a:r>
            <a:endParaRPr sz="800">
              <a:solidFill>
                <a:srgbClr val="505050"/>
              </a:solidFill>
              <a:latin typeface="Segoe UI Semibold" panose="020B0702040204020203" pitchFamily="34" charset="0"/>
              <a:cs typeface="Segoe UI Semibold" panose="020B0702040204020203" pitchFamily="34" charset="0"/>
            </a:endParaRPr>
          </a:p>
        </p:txBody>
      </p:sp>
      <p:sp>
        <p:nvSpPr>
          <p:cNvPr id="7" name="object 6">
            <a:extLst>
              <a:ext uri="{FF2B5EF4-FFF2-40B4-BE49-F238E27FC236}">
                <a16:creationId xmlns:a16="http://schemas.microsoft.com/office/drawing/2014/main" id="{264ECBC9-C5BE-0E9E-B5C5-C6D40D306B7F}"/>
              </a:ext>
            </a:extLst>
          </p:cNvPr>
          <p:cNvSpPr txBox="1"/>
          <p:nvPr/>
        </p:nvSpPr>
        <p:spPr>
          <a:xfrm>
            <a:off x="5681471" y="2191327"/>
            <a:ext cx="1515745" cy="1003300"/>
          </a:xfrm>
          <a:prstGeom prst="rect">
            <a:avLst/>
          </a:prstGeom>
        </p:spPr>
        <p:txBody>
          <a:bodyPr vert="horz" wrap="square" lIns="0" tIns="12700" rIns="0" bIns="0" rtlCol="0">
            <a:spAutoFit/>
          </a:bodyPr>
          <a:lstStyle/>
          <a:p>
            <a:pPr marL="38100" marR="30480" indent="-635">
              <a:lnSpc>
                <a:spcPct val="114599"/>
              </a:lnSpc>
              <a:spcBef>
                <a:spcPts val="100"/>
              </a:spcBef>
            </a:pPr>
            <a:r>
              <a:rPr sz="800">
                <a:solidFill>
                  <a:srgbClr val="505050"/>
                </a:solidFill>
                <a:latin typeface="Segoe UI"/>
                <a:cs typeface="Segoe UI"/>
              </a:rPr>
              <a:t>2</a:t>
            </a:r>
            <a:r>
              <a:rPr sz="800" spc="-25">
                <a:solidFill>
                  <a:srgbClr val="505050"/>
                </a:solidFill>
                <a:latin typeface="Segoe UI"/>
                <a:cs typeface="Segoe UI"/>
              </a:rPr>
              <a:t> </a:t>
            </a:r>
            <a:r>
              <a:rPr sz="800">
                <a:solidFill>
                  <a:srgbClr val="505050"/>
                </a:solidFill>
                <a:latin typeface="Segoe UI"/>
                <a:cs typeface="Segoe UI"/>
              </a:rPr>
              <a:t>x</a:t>
            </a:r>
            <a:r>
              <a:rPr sz="800" spc="-20">
                <a:solidFill>
                  <a:srgbClr val="505050"/>
                </a:solidFill>
                <a:latin typeface="Segoe UI"/>
                <a:cs typeface="Segoe UI"/>
              </a:rPr>
              <a:t> </a:t>
            </a:r>
            <a:r>
              <a:rPr sz="800" spc="-30">
                <a:solidFill>
                  <a:srgbClr val="505050"/>
                </a:solidFill>
                <a:latin typeface="Segoe UI"/>
                <a:cs typeface="Segoe UI"/>
              </a:rPr>
              <a:t>USB-</a:t>
            </a:r>
            <a:r>
              <a:rPr sz="800">
                <a:solidFill>
                  <a:srgbClr val="505050"/>
                </a:solidFill>
                <a:latin typeface="Segoe UI"/>
                <a:cs typeface="Segoe UI"/>
              </a:rPr>
              <a:t>C</a:t>
            </a:r>
            <a:r>
              <a:rPr sz="675" baseline="30864">
                <a:solidFill>
                  <a:srgbClr val="505050"/>
                </a:solidFill>
                <a:latin typeface="Segoe UI"/>
                <a:cs typeface="Segoe UI"/>
              </a:rPr>
              <a:t>®</a:t>
            </a:r>
            <a:r>
              <a:rPr sz="675" spc="104" baseline="30864">
                <a:solidFill>
                  <a:srgbClr val="505050"/>
                </a:solidFill>
                <a:latin typeface="Segoe UI"/>
                <a:cs typeface="Segoe UI"/>
              </a:rPr>
              <a:t> </a:t>
            </a:r>
            <a:r>
              <a:rPr sz="800" spc="-10">
                <a:solidFill>
                  <a:srgbClr val="505050"/>
                </a:solidFill>
                <a:latin typeface="Segoe UI"/>
                <a:cs typeface="Segoe UI"/>
              </a:rPr>
              <a:t>with</a:t>
            </a:r>
            <a:r>
              <a:rPr sz="800" spc="-25">
                <a:solidFill>
                  <a:srgbClr val="505050"/>
                </a:solidFill>
                <a:latin typeface="Segoe UI"/>
                <a:cs typeface="Segoe UI"/>
              </a:rPr>
              <a:t> </a:t>
            </a:r>
            <a:r>
              <a:rPr sz="800" spc="-10">
                <a:solidFill>
                  <a:srgbClr val="505050"/>
                </a:solidFill>
                <a:latin typeface="Segoe UI"/>
                <a:cs typeface="Segoe UI"/>
              </a:rPr>
              <a:t>USB4</a:t>
            </a:r>
            <a:r>
              <a:rPr sz="675" spc="-15" baseline="30864">
                <a:solidFill>
                  <a:srgbClr val="505050"/>
                </a:solidFill>
                <a:latin typeface="Segoe UI"/>
                <a:cs typeface="Segoe UI"/>
              </a:rPr>
              <a:t>®</a:t>
            </a:r>
            <a:r>
              <a:rPr sz="800" spc="-10">
                <a:solidFill>
                  <a:srgbClr val="505050"/>
                </a:solidFill>
                <a:latin typeface="Segoe UI"/>
                <a:cs typeface="Segoe UI"/>
              </a:rPr>
              <a:t>/ </a:t>
            </a:r>
            <a:r>
              <a:rPr sz="800" spc="-20">
                <a:solidFill>
                  <a:srgbClr val="505050"/>
                </a:solidFill>
                <a:latin typeface="Segoe UI"/>
                <a:cs typeface="Segoe UI"/>
              </a:rPr>
              <a:t>Thunderbolt™</a:t>
            </a:r>
            <a:r>
              <a:rPr sz="800" spc="-10">
                <a:solidFill>
                  <a:srgbClr val="505050"/>
                </a:solidFill>
                <a:latin typeface="Segoe UI"/>
                <a:cs typeface="Segoe UI"/>
              </a:rPr>
              <a:t> </a:t>
            </a:r>
            <a:r>
              <a:rPr sz="800">
                <a:solidFill>
                  <a:srgbClr val="505050"/>
                </a:solidFill>
                <a:latin typeface="Segoe UI"/>
                <a:cs typeface="Segoe UI"/>
              </a:rPr>
              <a:t>4</a:t>
            </a:r>
            <a:r>
              <a:rPr sz="800" spc="-10">
                <a:solidFill>
                  <a:srgbClr val="505050"/>
                </a:solidFill>
                <a:latin typeface="Segoe UI"/>
                <a:cs typeface="Segoe UI"/>
              </a:rPr>
              <a:t> (with </a:t>
            </a:r>
            <a:r>
              <a:rPr sz="800" spc="-25">
                <a:solidFill>
                  <a:srgbClr val="505050"/>
                </a:solidFill>
                <a:latin typeface="Segoe UI"/>
                <a:cs typeface="Segoe UI"/>
              </a:rPr>
              <a:t>DisplayPort</a:t>
            </a:r>
            <a:r>
              <a:rPr sz="800" spc="-10">
                <a:solidFill>
                  <a:srgbClr val="505050"/>
                </a:solidFill>
                <a:latin typeface="Segoe UI"/>
                <a:cs typeface="Segoe UI"/>
              </a:rPr>
              <a:t> and</a:t>
            </a:r>
            <a:r>
              <a:rPr sz="800" spc="-25">
                <a:solidFill>
                  <a:srgbClr val="505050"/>
                </a:solidFill>
                <a:latin typeface="Segoe UI"/>
                <a:cs typeface="Segoe UI"/>
              </a:rPr>
              <a:t> Power</a:t>
            </a:r>
            <a:r>
              <a:rPr sz="800" spc="-20">
                <a:solidFill>
                  <a:srgbClr val="505050"/>
                </a:solidFill>
                <a:latin typeface="Segoe UI"/>
                <a:cs typeface="Segoe UI"/>
              </a:rPr>
              <a:t> </a:t>
            </a:r>
            <a:r>
              <a:rPr sz="800" spc="-10">
                <a:solidFill>
                  <a:srgbClr val="505050"/>
                </a:solidFill>
                <a:latin typeface="Segoe UI"/>
                <a:cs typeface="Segoe UI"/>
              </a:rPr>
              <a:t>Delivery)</a:t>
            </a:r>
            <a:endParaRPr sz="800">
              <a:solidFill>
                <a:srgbClr val="505050"/>
              </a:solidFill>
              <a:latin typeface="Segoe UI"/>
              <a:cs typeface="Segoe UI"/>
            </a:endParaRPr>
          </a:p>
          <a:p>
            <a:pPr marL="38100">
              <a:lnSpc>
                <a:spcPct val="100000"/>
              </a:lnSpc>
              <a:spcBef>
                <a:spcPts val="140"/>
              </a:spcBef>
            </a:pPr>
            <a:r>
              <a:rPr sz="800" spc="-25">
                <a:solidFill>
                  <a:srgbClr val="505050"/>
                </a:solidFill>
                <a:latin typeface="Segoe UI"/>
                <a:cs typeface="Segoe UI"/>
              </a:rPr>
              <a:t>USB-</a:t>
            </a:r>
            <a:r>
              <a:rPr sz="800">
                <a:solidFill>
                  <a:srgbClr val="505050"/>
                </a:solidFill>
                <a:latin typeface="Segoe UI"/>
                <a:cs typeface="Segoe UI"/>
              </a:rPr>
              <a:t>A</a:t>
            </a:r>
            <a:r>
              <a:rPr sz="800" spc="-5">
                <a:solidFill>
                  <a:srgbClr val="505050"/>
                </a:solidFill>
                <a:latin typeface="Segoe UI"/>
                <a:cs typeface="Segoe UI"/>
              </a:rPr>
              <a:t> </a:t>
            </a:r>
            <a:r>
              <a:rPr sz="800" spc="-25">
                <a:solidFill>
                  <a:srgbClr val="505050"/>
                </a:solidFill>
                <a:latin typeface="Segoe UI"/>
                <a:cs typeface="Segoe UI"/>
              </a:rPr>
              <a:t>3.1</a:t>
            </a:r>
            <a:endParaRPr sz="800">
              <a:solidFill>
                <a:srgbClr val="505050"/>
              </a:solidFill>
              <a:latin typeface="Segoe UI"/>
              <a:cs typeface="Segoe UI"/>
            </a:endParaRPr>
          </a:p>
          <a:p>
            <a:pPr marL="38100">
              <a:lnSpc>
                <a:spcPct val="100000"/>
              </a:lnSpc>
              <a:spcBef>
                <a:spcPts val="140"/>
              </a:spcBef>
            </a:pPr>
            <a:r>
              <a:rPr sz="800" spc="-25">
                <a:solidFill>
                  <a:srgbClr val="505050"/>
                </a:solidFill>
                <a:latin typeface="Segoe UI"/>
                <a:cs typeface="Segoe UI"/>
              </a:rPr>
              <a:t>MicroSDXC</a:t>
            </a:r>
            <a:r>
              <a:rPr sz="800" spc="-5">
                <a:solidFill>
                  <a:srgbClr val="505050"/>
                </a:solidFill>
                <a:latin typeface="Segoe UI"/>
                <a:cs typeface="Segoe UI"/>
              </a:rPr>
              <a:t> </a:t>
            </a:r>
            <a:r>
              <a:rPr sz="800" spc="-20">
                <a:solidFill>
                  <a:srgbClr val="505050"/>
                </a:solidFill>
                <a:latin typeface="Segoe UI"/>
                <a:cs typeface="Segoe UI"/>
              </a:rPr>
              <a:t>card</a:t>
            </a:r>
            <a:r>
              <a:rPr sz="800" spc="-5">
                <a:solidFill>
                  <a:srgbClr val="505050"/>
                </a:solidFill>
                <a:latin typeface="Segoe UI"/>
                <a:cs typeface="Segoe UI"/>
              </a:rPr>
              <a:t> </a:t>
            </a:r>
            <a:r>
              <a:rPr sz="800" spc="-10">
                <a:solidFill>
                  <a:srgbClr val="505050"/>
                </a:solidFill>
                <a:latin typeface="Segoe UI"/>
                <a:cs typeface="Segoe UI"/>
              </a:rPr>
              <a:t>reader</a:t>
            </a:r>
            <a:endParaRPr sz="800">
              <a:solidFill>
                <a:srgbClr val="505050"/>
              </a:solidFill>
              <a:latin typeface="Segoe UI"/>
              <a:cs typeface="Segoe UI"/>
            </a:endParaRPr>
          </a:p>
          <a:p>
            <a:pPr marL="38100" marR="439420">
              <a:lnSpc>
                <a:spcPct val="114599"/>
              </a:lnSpc>
            </a:pPr>
            <a:r>
              <a:rPr sz="800">
                <a:solidFill>
                  <a:srgbClr val="505050"/>
                </a:solidFill>
                <a:latin typeface="Segoe UI"/>
                <a:cs typeface="Segoe UI"/>
              </a:rPr>
              <a:t>3.5</a:t>
            </a:r>
            <a:r>
              <a:rPr sz="800" spc="-25">
                <a:solidFill>
                  <a:srgbClr val="505050"/>
                </a:solidFill>
                <a:latin typeface="Segoe UI"/>
                <a:cs typeface="Segoe UI"/>
              </a:rPr>
              <a:t> </a:t>
            </a:r>
            <a:r>
              <a:rPr sz="800" spc="-20">
                <a:solidFill>
                  <a:srgbClr val="505050"/>
                </a:solidFill>
                <a:latin typeface="Segoe UI"/>
                <a:cs typeface="Segoe UI"/>
              </a:rPr>
              <a:t>mm</a:t>
            </a:r>
            <a:r>
              <a:rPr sz="800" spc="-25">
                <a:solidFill>
                  <a:srgbClr val="505050"/>
                </a:solidFill>
                <a:latin typeface="Segoe UI"/>
                <a:cs typeface="Segoe UI"/>
              </a:rPr>
              <a:t> </a:t>
            </a:r>
            <a:r>
              <a:rPr sz="800" spc="-20">
                <a:solidFill>
                  <a:srgbClr val="505050"/>
                </a:solidFill>
                <a:latin typeface="Segoe UI"/>
                <a:cs typeface="Segoe UI"/>
              </a:rPr>
              <a:t>headphone</a:t>
            </a:r>
            <a:r>
              <a:rPr sz="800" spc="-25">
                <a:solidFill>
                  <a:srgbClr val="505050"/>
                </a:solidFill>
                <a:latin typeface="Segoe UI"/>
                <a:cs typeface="Segoe UI"/>
              </a:rPr>
              <a:t> </a:t>
            </a:r>
            <a:r>
              <a:rPr sz="800" spc="-30">
                <a:solidFill>
                  <a:srgbClr val="505050"/>
                </a:solidFill>
                <a:latin typeface="Segoe UI"/>
                <a:cs typeface="Segoe UI"/>
              </a:rPr>
              <a:t>jack</a:t>
            </a:r>
            <a:r>
              <a:rPr sz="800" spc="-10">
                <a:solidFill>
                  <a:srgbClr val="505050"/>
                </a:solidFill>
                <a:latin typeface="Segoe UI"/>
                <a:cs typeface="Segoe UI"/>
              </a:rPr>
              <a:t> Surface</a:t>
            </a:r>
            <a:r>
              <a:rPr sz="800" spc="-15">
                <a:solidFill>
                  <a:srgbClr val="505050"/>
                </a:solidFill>
                <a:latin typeface="Segoe UI"/>
                <a:cs typeface="Segoe UI"/>
              </a:rPr>
              <a:t> </a:t>
            </a:r>
            <a:r>
              <a:rPr sz="800" spc="-20">
                <a:solidFill>
                  <a:srgbClr val="505050"/>
                </a:solidFill>
                <a:latin typeface="Segoe UI"/>
                <a:cs typeface="Segoe UI"/>
              </a:rPr>
              <a:t>Connect</a:t>
            </a:r>
            <a:r>
              <a:rPr sz="800" spc="-10">
                <a:solidFill>
                  <a:srgbClr val="505050"/>
                </a:solidFill>
                <a:latin typeface="Segoe UI"/>
                <a:cs typeface="Segoe UI"/>
              </a:rPr>
              <a:t> </a:t>
            </a:r>
            <a:r>
              <a:rPr sz="800" spc="-20">
                <a:solidFill>
                  <a:srgbClr val="505050"/>
                </a:solidFill>
                <a:latin typeface="Segoe UI"/>
                <a:cs typeface="Segoe UI"/>
              </a:rPr>
              <a:t>port</a:t>
            </a:r>
            <a:endParaRPr sz="800">
              <a:solidFill>
                <a:srgbClr val="505050"/>
              </a:solidFill>
              <a:latin typeface="Segoe UI"/>
              <a:cs typeface="Segoe UI"/>
            </a:endParaRPr>
          </a:p>
        </p:txBody>
      </p:sp>
      <p:sp>
        <p:nvSpPr>
          <p:cNvPr id="8" name="object 7">
            <a:extLst>
              <a:ext uri="{FF2B5EF4-FFF2-40B4-BE49-F238E27FC236}">
                <a16:creationId xmlns:a16="http://schemas.microsoft.com/office/drawing/2014/main" id="{E8B4C971-C063-6ED8-8F0B-6E6E880BB762}"/>
              </a:ext>
            </a:extLst>
          </p:cNvPr>
          <p:cNvSpPr txBox="1"/>
          <p:nvPr/>
        </p:nvSpPr>
        <p:spPr>
          <a:xfrm>
            <a:off x="4692234" y="3349026"/>
            <a:ext cx="847175" cy="283860"/>
          </a:xfrm>
          <a:prstGeom prst="rect">
            <a:avLst/>
          </a:prstGeom>
        </p:spPr>
        <p:txBody>
          <a:bodyPr vert="horz" wrap="square" lIns="0" tIns="12700" rIns="0" bIns="0" rtlCol="0">
            <a:spAutoFit/>
          </a:bodyPr>
          <a:lstStyle/>
          <a:p>
            <a:pPr marL="33655" marR="5080" indent="-21590" algn="r">
              <a:lnSpc>
                <a:spcPct val="114599"/>
              </a:lnSpc>
              <a:spcBef>
                <a:spcPts val="100"/>
              </a:spcBef>
            </a:pPr>
            <a:r>
              <a:rPr sz="800">
                <a:solidFill>
                  <a:srgbClr val="505050"/>
                </a:solidFill>
                <a:latin typeface="Segoe UI Semibold" panose="020B0702040204020203" pitchFamily="34" charset="0"/>
                <a:cs typeface="Segoe UI Semibold" panose="020B0702040204020203" pitchFamily="34" charset="0"/>
              </a:rPr>
              <a:t>NETWORK</a:t>
            </a:r>
            <a:r>
              <a:rPr sz="800" spc="30">
                <a:solidFill>
                  <a:srgbClr val="505050"/>
                </a:solidFill>
                <a:latin typeface="Segoe UI Semibold" panose="020B0702040204020203" pitchFamily="34" charset="0"/>
                <a:cs typeface="Segoe UI Semibold" panose="020B0702040204020203" pitchFamily="34" charset="0"/>
              </a:rPr>
              <a:t> </a:t>
            </a:r>
            <a:r>
              <a:rPr sz="800" spc="-25">
                <a:solidFill>
                  <a:srgbClr val="505050"/>
                </a:solidFill>
                <a:latin typeface="Segoe UI Semibold" panose="020B0702040204020203" pitchFamily="34" charset="0"/>
                <a:cs typeface="Segoe UI Semibold" panose="020B0702040204020203" pitchFamily="34" charset="0"/>
              </a:rPr>
              <a:t>AND</a:t>
            </a:r>
            <a:r>
              <a:rPr sz="800" spc="-10">
                <a:solidFill>
                  <a:srgbClr val="505050"/>
                </a:solidFill>
                <a:latin typeface="Segoe UI Semibold" panose="020B0702040204020203" pitchFamily="34" charset="0"/>
                <a:cs typeface="Segoe UI Semibold" panose="020B0702040204020203" pitchFamily="34" charset="0"/>
              </a:rPr>
              <a:t> CONNECTIVITY</a:t>
            </a:r>
            <a:endParaRPr sz="800">
              <a:solidFill>
                <a:srgbClr val="505050"/>
              </a:solidFill>
              <a:latin typeface="Segoe UI Semibold" panose="020B0702040204020203" pitchFamily="34" charset="0"/>
              <a:cs typeface="Segoe UI Semibold" panose="020B0702040204020203" pitchFamily="34" charset="0"/>
            </a:endParaRPr>
          </a:p>
        </p:txBody>
      </p:sp>
      <p:sp>
        <p:nvSpPr>
          <p:cNvPr id="9" name="object 8">
            <a:extLst>
              <a:ext uri="{FF2B5EF4-FFF2-40B4-BE49-F238E27FC236}">
                <a16:creationId xmlns:a16="http://schemas.microsoft.com/office/drawing/2014/main" id="{6A680433-2237-B4F2-E5CF-E84F4D9C1826}"/>
              </a:ext>
            </a:extLst>
          </p:cNvPr>
          <p:cNvSpPr txBox="1"/>
          <p:nvPr/>
        </p:nvSpPr>
        <p:spPr>
          <a:xfrm>
            <a:off x="5681455" y="3348959"/>
            <a:ext cx="1363980" cy="425437"/>
          </a:xfrm>
          <a:prstGeom prst="rect">
            <a:avLst/>
          </a:prstGeom>
        </p:spPr>
        <p:txBody>
          <a:bodyPr vert="horz" wrap="square" lIns="0" tIns="12700" rIns="0" bIns="0" rtlCol="0">
            <a:spAutoFit/>
          </a:bodyPr>
          <a:lstStyle/>
          <a:p>
            <a:pPr marL="38100" marR="30480">
              <a:lnSpc>
                <a:spcPct val="114599"/>
              </a:lnSpc>
              <a:spcBef>
                <a:spcPts val="100"/>
              </a:spcBef>
            </a:pPr>
            <a:r>
              <a:rPr sz="800" spc="-30">
                <a:solidFill>
                  <a:srgbClr val="505050"/>
                </a:solidFill>
                <a:latin typeface="Segoe UI"/>
                <a:cs typeface="Segoe UI"/>
              </a:rPr>
              <a:t>Wi-</a:t>
            </a:r>
            <a:r>
              <a:rPr sz="800">
                <a:solidFill>
                  <a:srgbClr val="505050"/>
                </a:solidFill>
                <a:latin typeface="Segoe UI"/>
                <a:cs typeface="Segoe UI"/>
              </a:rPr>
              <a:t>Fi</a:t>
            </a:r>
            <a:r>
              <a:rPr sz="800" spc="-15">
                <a:solidFill>
                  <a:srgbClr val="505050"/>
                </a:solidFill>
                <a:latin typeface="Segoe UI"/>
                <a:cs typeface="Segoe UI"/>
              </a:rPr>
              <a:t> </a:t>
            </a:r>
            <a:r>
              <a:rPr sz="800">
                <a:solidFill>
                  <a:srgbClr val="505050"/>
                </a:solidFill>
                <a:latin typeface="Segoe UI"/>
                <a:cs typeface="Segoe UI"/>
              </a:rPr>
              <a:t>6E:</a:t>
            </a:r>
            <a:r>
              <a:rPr sz="800" spc="-15">
                <a:solidFill>
                  <a:srgbClr val="505050"/>
                </a:solidFill>
                <a:latin typeface="Segoe UI"/>
                <a:cs typeface="Segoe UI"/>
              </a:rPr>
              <a:t> </a:t>
            </a:r>
            <a:r>
              <a:rPr sz="800" spc="-20">
                <a:solidFill>
                  <a:srgbClr val="505050"/>
                </a:solidFill>
                <a:latin typeface="Segoe UI"/>
                <a:cs typeface="Segoe UI"/>
              </a:rPr>
              <a:t>802.11ax</a:t>
            </a:r>
            <a:r>
              <a:rPr sz="800" spc="-10">
                <a:solidFill>
                  <a:srgbClr val="505050"/>
                </a:solidFill>
                <a:latin typeface="Segoe UI"/>
                <a:cs typeface="Segoe UI"/>
              </a:rPr>
              <a:t> </a:t>
            </a:r>
            <a:r>
              <a:rPr sz="800" spc="-25">
                <a:solidFill>
                  <a:srgbClr val="505050"/>
                </a:solidFill>
                <a:latin typeface="Segoe UI"/>
                <a:cs typeface="Segoe UI"/>
              </a:rPr>
              <a:t>compatible</a:t>
            </a:r>
            <a:r>
              <a:rPr sz="800" spc="-10">
                <a:solidFill>
                  <a:srgbClr val="505050"/>
                </a:solidFill>
                <a:latin typeface="Segoe UI"/>
                <a:cs typeface="Segoe UI"/>
              </a:rPr>
              <a:t> Bluetooth</a:t>
            </a:r>
            <a:r>
              <a:rPr sz="675" spc="-15" baseline="30864">
                <a:solidFill>
                  <a:srgbClr val="505050"/>
                </a:solidFill>
                <a:latin typeface="Segoe UI"/>
                <a:cs typeface="Segoe UI"/>
              </a:rPr>
              <a:t>®</a:t>
            </a:r>
            <a:r>
              <a:rPr sz="675" spc="82" baseline="30864">
                <a:solidFill>
                  <a:srgbClr val="505050"/>
                </a:solidFill>
                <a:latin typeface="Segoe UI"/>
                <a:cs typeface="Segoe UI"/>
              </a:rPr>
              <a:t> </a:t>
            </a:r>
            <a:r>
              <a:rPr sz="800" spc="-20">
                <a:solidFill>
                  <a:srgbClr val="505050"/>
                </a:solidFill>
                <a:latin typeface="Segoe UI"/>
                <a:cs typeface="Segoe UI"/>
              </a:rPr>
              <a:t>Wireless</a:t>
            </a:r>
            <a:r>
              <a:rPr sz="800" spc="-35">
                <a:solidFill>
                  <a:srgbClr val="505050"/>
                </a:solidFill>
                <a:latin typeface="Segoe UI"/>
                <a:cs typeface="Segoe UI"/>
              </a:rPr>
              <a:t> </a:t>
            </a:r>
            <a:r>
              <a:rPr sz="800" spc="-25">
                <a:solidFill>
                  <a:srgbClr val="505050"/>
                </a:solidFill>
                <a:latin typeface="Segoe UI"/>
                <a:cs typeface="Segoe UI"/>
              </a:rPr>
              <a:t>5.3</a:t>
            </a:r>
            <a:r>
              <a:rPr sz="800" spc="-10">
                <a:solidFill>
                  <a:srgbClr val="505050"/>
                </a:solidFill>
                <a:latin typeface="Segoe UI"/>
                <a:cs typeface="Segoe UI"/>
              </a:rPr>
              <a:t> technology</a:t>
            </a:r>
            <a:endParaRPr sz="800">
              <a:solidFill>
                <a:srgbClr val="505050"/>
              </a:solidFill>
              <a:latin typeface="Segoe UI"/>
              <a:cs typeface="Segoe UI"/>
            </a:endParaRPr>
          </a:p>
        </p:txBody>
      </p:sp>
      <p:sp>
        <p:nvSpPr>
          <p:cNvPr id="10" name="object 9">
            <a:extLst>
              <a:ext uri="{FF2B5EF4-FFF2-40B4-BE49-F238E27FC236}">
                <a16:creationId xmlns:a16="http://schemas.microsoft.com/office/drawing/2014/main" id="{30B0FE26-1229-F10F-8F86-6ECBC77B6DD1}"/>
              </a:ext>
            </a:extLst>
          </p:cNvPr>
          <p:cNvSpPr txBox="1"/>
          <p:nvPr/>
        </p:nvSpPr>
        <p:spPr>
          <a:xfrm>
            <a:off x="4323111" y="3947924"/>
            <a:ext cx="1135380" cy="289823"/>
          </a:xfrm>
          <a:prstGeom prst="rect">
            <a:avLst/>
          </a:prstGeom>
        </p:spPr>
        <p:txBody>
          <a:bodyPr vert="horz" wrap="square" lIns="0" tIns="30480" rIns="0" bIns="0" rtlCol="0">
            <a:spAutoFit/>
          </a:bodyPr>
          <a:lstStyle/>
          <a:p>
            <a:pPr marR="5080" algn="r">
              <a:lnSpc>
                <a:spcPct val="100000"/>
              </a:lnSpc>
              <a:spcBef>
                <a:spcPts val="240"/>
              </a:spcBef>
            </a:pPr>
            <a:r>
              <a:rPr sz="800">
                <a:solidFill>
                  <a:srgbClr val="505050"/>
                </a:solidFill>
                <a:latin typeface="Segoe UI Semibold" panose="020B0702040204020203" pitchFamily="34" charset="0"/>
                <a:cs typeface="Segoe UI Semibold" panose="020B0702040204020203" pitchFamily="34" charset="0"/>
              </a:rPr>
              <a:t>PEN AND </a:t>
            </a:r>
            <a:r>
              <a:rPr sz="800" spc="-10">
                <a:solidFill>
                  <a:srgbClr val="505050"/>
                </a:solidFill>
                <a:latin typeface="Segoe UI Semibold" panose="020B0702040204020203" pitchFamily="34" charset="0"/>
                <a:cs typeface="Segoe UI Semibold" panose="020B0702040204020203" pitchFamily="34" charset="0"/>
              </a:rPr>
              <a:t>ACCESSORIES</a:t>
            </a:r>
            <a:endParaRPr sz="800">
              <a:solidFill>
                <a:srgbClr val="505050"/>
              </a:solidFill>
              <a:latin typeface="Segoe UI Semibold" panose="020B0702040204020203" pitchFamily="34" charset="0"/>
              <a:cs typeface="Segoe UI Semibold" panose="020B0702040204020203" pitchFamily="34" charset="0"/>
            </a:endParaRPr>
          </a:p>
          <a:p>
            <a:pPr marR="7620" algn="r">
              <a:lnSpc>
                <a:spcPct val="100000"/>
              </a:lnSpc>
              <a:spcBef>
                <a:spcPts val="140"/>
              </a:spcBef>
            </a:pPr>
            <a:r>
              <a:rPr sz="800" spc="-10">
                <a:solidFill>
                  <a:srgbClr val="505050"/>
                </a:solidFill>
                <a:latin typeface="Segoe UI Semibold" panose="020B0702040204020203" pitchFamily="34" charset="0"/>
                <a:cs typeface="Segoe UI Semibold" panose="020B0702040204020203" pitchFamily="34" charset="0"/>
              </a:rPr>
              <a:t>COMPATIBILITY</a:t>
            </a:r>
            <a:endParaRPr sz="800">
              <a:solidFill>
                <a:srgbClr val="505050"/>
              </a:solidFill>
              <a:latin typeface="Segoe UI Semibold" panose="020B0702040204020203" pitchFamily="34" charset="0"/>
              <a:cs typeface="Segoe UI Semibold" panose="020B0702040204020203" pitchFamily="34" charset="0"/>
            </a:endParaRPr>
          </a:p>
        </p:txBody>
      </p:sp>
      <p:sp>
        <p:nvSpPr>
          <p:cNvPr id="11" name="object 10">
            <a:extLst>
              <a:ext uri="{FF2B5EF4-FFF2-40B4-BE49-F238E27FC236}">
                <a16:creationId xmlns:a16="http://schemas.microsoft.com/office/drawing/2014/main" id="{9C711A14-3D22-6FB2-1E15-62AA456C73BB}"/>
              </a:ext>
            </a:extLst>
          </p:cNvPr>
          <p:cNvSpPr txBox="1"/>
          <p:nvPr/>
        </p:nvSpPr>
        <p:spPr>
          <a:xfrm>
            <a:off x="5681459" y="3947858"/>
            <a:ext cx="1510665" cy="1003300"/>
          </a:xfrm>
          <a:prstGeom prst="rect">
            <a:avLst/>
          </a:prstGeom>
        </p:spPr>
        <p:txBody>
          <a:bodyPr vert="horz" wrap="square" lIns="0" tIns="12700" rIns="0" bIns="0" rtlCol="0">
            <a:spAutoFit/>
          </a:bodyPr>
          <a:lstStyle/>
          <a:p>
            <a:pPr marL="38100" marR="30480">
              <a:lnSpc>
                <a:spcPct val="114599"/>
              </a:lnSpc>
              <a:spcBef>
                <a:spcPts val="100"/>
              </a:spcBef>
            </a:pPr>
            <a:r>
              <a:rPr sz="800" spc="-20">
                <a:solidFill>
                  <a:srgbClr val="505050"/>
                </a:solidFill>
                <a:latin typeface="Segoe UI"/>
                <a:cs typeface="Segoe UI"/>
              </a:rPr>
              <a:t>Designed</a:t>
            </a:r>
            <a:r>
              <a:rPr sz="800" spc="-25">
                <a:solidFill>
                  <a:srgbClr val="505050"/>
                </a:solidFill>
                <a:latin typeface="Segoe UI"/>
                <a:cs typeface="Segoe UI"/>
              </a:rPr>
              <a:t> </a:t>
            </a:r>
            <a:r>
              <a:rPr sz="800">
                <a:solidFill>
                  <a:srgbClr val="505050"/>
                </a:solidFill>
                <a:latin typeface="Segoe UI"/>
                <a:cs typeface="Segoe UI"/>
              </a:rPr>
              <a:t>for</a:t>
            </a:r>
            <a:r>
              <a:rPr sz="800" spc="-20">
                <a:solidFill>
                  <a:srgbClr val="505050"/>
                </a:solidFill>
                <a:latin typeface="Segoe UI"/>
                <a:cs typeface="Segoe UI"/>
              </a:rPr>
              <a:t> </a:t>
            </a:r>
            <a:r>
              <a:rPr sz="800" spc="-10">
                <a:solidFill>
                  <a:srgbClr val="505050"/>
                </a:solidFill>
                <a:latin typeface="Segoe UI"/>
                <a:cs typeface="Segoe UI"/>
              </a:rPr>
              <a:t>Surface</a:t>
            </a:r>
            <a:r>
              <a:rPr sz="800" spc="-20">
                <a:solidFill>
                  <a:srgbClr val="505050"/>
                </a:solidFill>
                <a:latin typeface="Segoe UI"/>
                <a:cs typeface="Segoe UI"/>
              </a:rPr>
              <a:t> Slim Pen </a:t>
            </a:r>
            <a:r>
              <a:rPr sz="800" spc="-25">
                <a:solidFill>
                  <a:srgbClr val="505050"/>
                </a:solidFill>
                <a:latin typeface="Segoe UI"/>
                <a:cs typeface="Segoe UI"/>
              </a:rPr>
              <a:t>2</a:t>
            </a:r>
            <a:r>
              <a:rPr sz="675" spc="-37" baseline="30864">
                <a:solidFill>
                  <a:srgbClr val="505050"/>
                </a:solidFill>
                <a:latin typeface="Segoe UI"/>
                <a:cs typeface="Segoe UI"/>
              </a:rPr>
              <a:t>10</a:t>
            </a:r>
            <a:r>
              <a:rPr sz="675" spc="750" baseline="30864">
                <a:solidFill>
                  <a:srgbClr val="505050"/>
                </a:solidFill>
                <a:latin typeface="Segoe UI"/>
                <a:cs typeface="Segoe UI"/>
              </a:rPr>
              <a:t> </a:t>
            </a:r>
            <a:r>
              <a:rPr sz="800" spc="-10">
                <a:solidFill>
                  <a:srgbClr val="505050"/>
                </a:solidFill>
                <a:latin typeface="Segoe UI"/>
                <a:cs typeface="Segoe UI"/>
              </a:rPr>
              <a:t>and</a:t>
            </a:r>
            <a:r>
              <a:rPr sz="800" spc="-35">
                <a:solidFill>
                  <a:srgbClr val="505050"/>
                </a:solidFill>
                <a:latin typeface="Segoe UI"/>
                <a:cs typeface="Segoe UI"/>
              </a:rPr>
              <a:t> </a:t>
            </a:r>
            <a:r>
              <a:rPr sz="800" spc="-10">
                <a:solidFill>
                  <a:srgbClr val="505050"/>
                </a:solidFill>
                <a:latin typeface="Segoe UI"/>
                <a:cs typeface="Segoe UI"/>
              </a:rPr>
              <a:t>supports</a:t>
            </a:r>
            <a:r>
              <a:rPr sz="800" spc="-30">
                <a:solidFill>
                  <a:srgbClr val="505050"/>
                </a:solidFill>
                <a:latin typeface="Segoe UI"/>
                <a:cs typeface="Segoe UI"/>
              </a:rPr>
              <a:t> </a:t>
            </a:r>
            <a:r>
              <a:rPr sz="800" spc="-10">
                <a:solidFill>
                  <a:srgbClr val="505050"/>
                </a:solidFill>
                <a:latin typeface="Segoe UI"/>
                <a:cs typeface="Segoe UI"/>
              </a:rPr>
              <a:t>tactile</a:t>
            </a:r>
            <a:r>
              <a:rPr sz="800" spc="-35">
                <a:solidFill>
                  <a:srgbClr val="505050"/>
                </a:solidFill>
                <a:latin typeface="Segoe UI"/>
                <a:cs typeface="Segoe UI"/>
              </a:rPr>
              <a:t> </a:t>
            </a:r>
            <a:r>
              <a:rPr sz="800" spc="-10">
                <a:solidFill>
                  <a:srgbClr val="505050"/>
                </a:solidFill>
                <a:latin typeface="Segoe UI"/>
                <a:cs typeface="Segoe UI"/>
              </a:rPr>
              <a:t>signals </a:t>
            </a:r>
            <a:r>
              <a:rPr sz="800" spc="-20">
                <a:solidFill>
                  <a:srgbClr val="505050"/>
                </a:solidFill>
                <a:latin typeface="Segoe UI"/>
                <a:cs typeface="Segoe UI"/>
              </a:rPr>
              <a:t>Integrated</a:t>
            </a:r>
            <a:r>
              <a:rPr sz="800" spc="-15">
                <a:solidFill>
                  <a:srgbClr val="505050"/>
                </a:solidFill>
                <a:latin typeface="Segoe UI"/>
                <a:cs typeface="Segoe UI"/>
              </a:rPr>
              <a:t> </a:t>
            </a:r>
            <a:r>
              <a:rPr sz="800" spc="-10">
                <a:solidFill>
                  <a:srgbClr val="505050"/>
                </a:solidFill>
                <a:latin typeface="Segoe UI"/>
                <a:cs typeface="Segoe UI"/>
              </a:rPr>
              <a:t>Surface </a:t>
            </a:r>
            <a:r>
              <a:rPr sz="800" spc="-20">
                <a:solidFill>
                  <a:srgbClr val="505050"/>
                </a:solidFill>
                <a:latin typeface="Segoe UI"/>
                <a:cs typeface="Segoe UI"/>
              </a:rPr>
              <a:t>Slim</a:t>
            </a:r>
            <a:r>
              <a:rPr sz="800" spc="-15">
                <a:solidFill>
                  <a:srgbClr val="505050"/>
                </a:solidFill>
                <a:latin typeface="Segoe UI"/>
                <a:cs typeface="Segoe UI"/>
              </a:rPr>
              <a:t> </a:t>
            </a:r>
            <a:r>
              <a:rPr sz="800" spc="-20">
                <a:solidFill>
                  <a:srgbClr val="505050"/>
                </a:solidFill>
                <a:latin typeface="Segoe UI"/>
                <a:cs typeface="Segoe UI"/>
              </a:rPr>
              <a:t>Pen</a:t>
            </a:r>
            <a:r>
              <a:rPr sz="800" spc="-10">
                <a:solidFill>
                  <a:srgbClr val="505050"/>
                </a:solidFill>
                <a:latin typeface="Segoe UI"/>
                <a:cs typeface="Segoe UI"/>
              </a:rPr>
              <a:t> </a:t>
            </a:r>
            <a:r>
              <a:rPr sz="800" spc="-25">
                <a:solidFill>
                  <a:srgbClr val="505050"/>
                </a:solidFill>
                <a:latin typeface="Segoe UI"/>
                <a:cs typeface="Segoe UI"/>
              </a:rPr>
              <a:t>2</a:t>
            </a:r>
            <a:r>
              <a:rPr sz="675" spc="-37" baseline="30864">
                <a:solidFill>
                  <a:srgbClr val="505050"/>
                </a:solidFill>
                <a:latin typeface="Segoe UI"/>
                <a:cs typeface="Segoe UI"/>
              </a:rPr>
              <a:t>10</a:t>
            </a:r>
            <a:r>
              <a:rPr sz="675" spc="750" baseline="30864">
                <a:solidFill>
                  <a:srgbClr val="505050"/>
                </a:solidFill>
                <a:latin typeface="Segoe UI"/>
                <a:cs typeface="Segoe UI"/>
              </a:rPr>
              <a:t> </a:t>
            </a:r>
            <a:r>
              <a:rPr sz="800" spc="-20">
                <a:solidFill>
                  <a:srgbClr val="505050"/>
                </a:solidFill>
                <a:latin typeface="Segoe UI"/>
                <a:cs typeface="Segoe UI"/>
              </a:rPr>
              <a:t>storage </a:t>
            </a:r>
            <a:r>
              <a:rPr sz="800">
                <a:solidFill>
                  <a:srgbClr val="505050"/>
                </a:solidFill>
                <a:latin typeface="Segoe UI"/>
                <a:cs typeface="Segoe UI"/>
              </a:rPr>
              <a:t>for</a:t>
            </a:r>
            <a:r>
              <a:rPr sz="800" spc="-15">
                <a:solidFill>
                  <a:srgbClr val="505050"/>
                </a:solidFill>
                <a:latin typeface="Segoe UI"/>
                <a:cs typeface="Segoe UI"/>
              </a:rPr>
              <a:t> </a:t>
            </a:r>
            <a:r>
              <a:rPr sz="800" spc="-20">
                <a:solidFill>
                  <a:srgbClr val="505050"/>
                </a:solidFill>
                <a:latin typeface="Segoe UI"/>
                <a:cs typeface="Segoe UI"/>
              </a:rPr>
              <a:t>charging </a:t>
            </a:r>
            <a:r>
              <a:rPr sz="800" spc="-10">
                <a:solidFill>
                  <a:srgbClr val="505050"/>
                </a:solidFill>
                <a:latin typeface="Segoe UI"/>
                <a:cs typeface="Segoe UI"/>
              </a:rPr>
              <a:t>under</a:t>
            </a:r>
            <a:r>
              <a:rPr sz="800" spc="-15">
                <a:solidFill>
                  <a:srgbClr val="505050"/>
                </a:solidFill>
                <a:latin typeface="Segoe UI"/>
                <a:cs typeface="Segoe UI"/>
              </a:rPr>
              <a:t> </a:t>
            </a:r>
            <a:r>
              <a:rPr sz="800" spc="-25">
                <a:solidFill>
                  <a:srgbClr val="505050"/>
                </a:solidFill>
                <a:latin typeface="Segoe UI"/>
                <a:cs typeface="Segoe UI"/>
              </a:rPr>
              <a:t>the</a:t>
            </a:r>
            <a:r>
              <a:rPr sz="800" spc="-10">
                <a:solidFill>
                  <a:srgbClr val="505050"/>
                </a:solidFill>
                <a:latin typeface="Segoe UI"/>
                <a:cs typeface="Segoe UI"/>
              </a:rPr>
              <a:t> keyboard</a:t>
            </a:r>
            <a:endParaRPr sz="800">
              <a:solidFill>
                <a:srgbClr val="505050"/>
              </a:solidFill>
              <a:latin typeface="Segoe UI"/>
              <a:cs typeface="Segoe UI"/>
            </a:endParaRPr>
          </a:p>
          <a:p>
            <a:pPr marL="38100" marR="68580">
              <a:lnSpc>
                <a:spcPct val="114599"/>
              </a:lnSpc>
            </a:pPr>
            <a:r>
              <a:rPr sz="800" spc="-10">
                <a:solidFill>
                  <a:srgbClr val="505050"/>
                </a:solidFill>
                <a:latin typeface="Segoe UI"/>
                <a:cs typeface="Segoe UI"/>
              </a:rPr>
              <a:t>Supports</a:t>
            </a:r>
            <a:r>
              <a:rPr sz="800" spc="-20">
                <a:solidFill>
                  <a:srgbClr val="505050"/>
                </a:solidFill>
                <a:latin typeface="Segoe UI"/>
                <a:cs typeface="Segoe UI"/>
              </a:rPr>
              <a:t> Microsoft Pen </a:t>
            </a:r>
            <a:r>
              <a:rPr sz="800" spc="-25">
                <a:solidFill>
                  <a:srgbClr val="505050"/>
                </a:solidFill>
                <a:latin typeface="Segoe UI"/>
                <a:cs typeface="Segoe UI"/>
              </a:rPr>
              <a:t>Protocol</a:t>
            </a:r>
            <a:r>
              <a:rPr sz="800" spc="-10">
                <a:solidFill>
                  <a:srgbClr val="505050"/>
                </a:solidFill>
                <a:latin typeface="Segoe UI"/>
                <a:cs typeface="Segoe UI"/>
              </a:rPr>
              <a:t> (MPP)</a:t>
            </a:r>
            <a:endParaRPr sz="800">
              <a:solidFill>
                <a:srgbClr val="505050"/>
              </a:solidFill>
              <a:latin typeface="Segoe UI"/>
              <a:cs typeface="Segoe UI"/>
            </a:endParaRPr>
          </a:p>
        </p:txBody>
      </p:sp>
      <p:sp>
        <p:nvSpPr>
          <p:cNvPr id="12" name="object 11">
            <a:extLst>
              <a:ext uri="{FF2B5EF4-FFF2-40B4-BE49-F238E27FC236}">
                <a16:creationId xmlns:a16="http://schemas.microsoft.com/office/drawing/2014/main" id="{B4E5D203-4805-CDA9-63FE-F21E5BFEAAF3}"/>
              </a:ext>
            </a:extLst>
          </p:cNvPr>
          <p:cNvSpPr txBox="1"/>
          <p:nvPr/>
        </p:nvSpPr>
        <p:spPr>
          <a:xfrm>
            <a:off x="1482674" y="1452667"/>
            <a:ext cx="527050" cy="283860"/>
          </a:xfrm>
          <a:prstGeom prst="rect">
            <a:avLst/>
          </a:prstGeom>
        </p:spPr>
        <p:txBody>
          <a:bodyPr vert="horz" wrap="square" lIns="0" tIns="12700" rIns="0" bIns="0" rtlCol="0">
            <a:spAutoFit/>
          </a:bodyPr>
          <a:lstStyle/>
          <a:p>
            <a:pPr marL="69215" marR="30480" indent="-31750" algn="r">
              <a:lnSpc>
                <a:spcPct val="114599"/>
              </a:lnSpc>
              <a:spcBef>
                <a:spcPts val="100"/>
              </a:spcBef>
            </a:pPr>
            <a:r>
              <a:rPr sz="800">
                <a:solidFill>
                  <a:srgbClr val="505050"/>
                </a:solidFill>
                <a:latin typeface="Segoe UI Semibold" panose="020B0702040204020203" pitchFamily="34" charset="0"/>
                <a:cs typeface="Segoe UI Semibold" panose="020B0702040204020203" pitchFamily="34" charset="0"/>
              </a:rPr>
              <a:t>SIZE</a:t>
            </a:r>
            <a:r>
              <a:rPr sz="800" spc="25">
                <a:solidFill>
                  <a:srgbClr val="505050"/>
                </a:solidFill>
                <a:latin typeface="Segoe UI Semibold" panose="020B0702040204020203" pitchFamily="34" charset="0"/>
                <a:cs typeface="Segoe UI Semibold" panose="020B0702040204020203" pitchFamily="34" charset="0"/>
              </a:rPr>
              <a:t> </a:t>
            </a:r>
            <a:r>
              <a:rPr sz="800" spc="-25">
                <a:solidFill>
                  <a:srgbClr val="505050"/>
                </a:solidFill>
                <a:latin typeface="Segoe UI Semibold" panose="020B0702040204020203" pitchFamily="34" charset="0"/>
                <a:cs typeface="Segoe UI Semibold" panose="020B0702040204020203" pitchFamily="34" charset="0"/>
              </a:rPr>
              <a:t>AND</a:t>
            </a:r>
            <a:r>
              <a:rPr sz="800" spc="-10">
                <a:solidFill>
                  <a:srgbClr val="505050"/>
                </a:solidFill>
                <a:latin typeface="Segoe UI Semibold" panose="020B0702040204020203" pitchFamily="34" charset="0"/>
                <a:cs typeface="Segoe UI Semibold" panose="020B0702040204020203" pitchFamily="34" charset="0"/>
              </a:rPr>
              <a:t> WEIGHT</a:t>
            </a:r>
            <a:r>
              <a:rPr sz="675" spc="-15" baseline="30864">
                <a:solidFill>
                  <a:srgbClr val="505050"/>
                </a:solidFill>
                <a:latin typeface="Segoe UI Semibold" panose="020B0702040204020203" pitchFamily="34" charset="0"/>
                <a:cs typeface="Segoe UI Semibold" panose="020B0702040204020203" pitchFamily="34" charset="0"/>
              </a:rPr>
              <a:t>6</a:t>
            </a:r>
            <a:endParaRPr sz="675" baseline="30864">
              <a:solidFill>
                <a:srgbClr val="505050"/>
              </a:solidFill>
              <a:latin typeface="Segoe UI Semibold" panose="020B0702040204020203" pitchFamily="34" charset="0"/>
              <a:cs typeface="Segoe UI Semibold" panose="020B0702040204020203" pitchFamily="34" charset="0"/>
            </a:endParaRPr>
          </a:p>
        </p:txBody>
      </p:sp>
      <p:sp>
        <p:nvSpPr>
          <p:cNvPr id="14" name="object 12">
            <a:extLst>
              <a:ext uri="{FF2B5EF4-FFF2-40B4-BE49-F238E27FC236}">
                <a16:creationId xmlns:a16="http://schemas.microsoft.com/office/drawing/2014/main" id="{C97FFF58-261F-C4EB-A361-252FC3AD2D47}"/>
              </a:ext>
            </a:extLst>
          </p:cNvPr>
          <p:cNvSpPr txBox="1"/>
          <p:nvPr/>
        </p:nvSpPr>
        <p:spPr>
          <a:xfrm>
            <a:off x="2195474" y="1452661"/>
            <a:ext cx="1247140" cy="425758"/>
          </a:xfrm>
          <a:prstGeom prst="rect">
            <a:avLst/>
          </a:prstGeom>
        </p:spPr>
        <p:txBody>
          <a:bodyPr vert="horz" wrap="square" lIns="0" tIns="30480" rIns="0" bIns="0" rtlCol="0">
            <a:spAutoFit/>
          </a:bodyPr>
          <a:lstStyle/>
          <a:p>
            <a:pPr marL="12700">
              <a:lnSpc>
                <a:spcPct val="100000"/>
              </a:lnSpc>
              <a:spcBef>
                <a:spcPts val="240"/>
              </a:spcBef>
            </a:pPr>
            <a:r>
              <a:rPr sz="800" spc="-10">
                <a:solidFill>
                  <a:srgbClr val="505050"/>
                </a:solidFill>
                <a:latin typeface="Segoe UI"/>
                <a:cs typeface="Segoe UI"/>
              </a:rPr>
              <a:t>Length:</a:t>
            </a:r>
            <a:r>
              <a:rPr sz="800" spc="-40">
                <a:solidFill>
                  <a:srgbClr val="505050"/>
                </a:solidFill>
                <a:latin typeface="Segoe UI"/>
                <a:cs typeface="Segoe UI"/>
              </a:rPr>
              <a:t> </a:t>
            </a:r>
            <a:r>
              <a:rPr sz="800" spc="-10">
                <a:solidFill>
                  <a:srgbClr val="505050"/>
                </a:solidFill>
                <a:latin typeface="Segoe UI"/>
                <a:cs typeface="Segoe UI"/>
              </a:rPr>
              <a:t>12.72</a:t>
            </a:r>
            <a:r>
              <a:rPr sz="800" spc="-35">
                <a:solidFill>
                  <a:srgbClr val="505050"/>
                </a:solidFill>
                <a:latin typeface="Segoe UI"/>
                <a:cs typeface="Segoe UI"/>
              </a:rPr>
              <a:t> </a:t>
            </a:r>
            <a:r>
              <a:rPr sz="800" spc="-10">
                <a:solidFill>
                  <a:srgbClr val="505050"/>
                </a:solidFill>
                <a:latin typeface="Segoe UI"/>
                <a:cs typeface="Segoe UI"/>
              </a:rPr>
              <a:t>inch</a:t>
            </a:r>
            <a:r>
              <a:rPr sz="800" spc="-35">
                <a:solidFill>
                  <a:srgbClr val="505050"/>
                </a:solidFill>
                <a:latin typeface="Segoe UI"/>
                <a:cs typeface="Segoe UI"/>
              </a:rPr>
              <a:t> </a:t>
            </a:r>
            <a:r>
              <a:rPr sz="800" spc="-10">
                <a:solidFill>
                  <a:srgbClr val="505050"/>
                </a:solidFill>
                <a:latin typeface="Segoe UI"/>
                <a:cs typeface="Segoe UI"/>
              </a:rPr>
              <a:t>(323</a:t>
            </a:r>
            <a:r>
              <a:rPr sz="800" spc="-35">
                <a:solidFill>
                  <a:srgbClr val="505050"/>
                </a:solidFill>
                <a:latin typeface="Segoe UI"/>
                <a:cs typeface="Segoe UI"/>
              </a:rPr>
              <a:t> </a:t>
            </a:r>
            <a:r>
              <a:rPr sz="800" spc="-25">
                <a:solidFill>
                  <a:srgbClr val="505050"/>
                </a:solidFill>
                <a:latin typeface="Segoe UI"/>
                <a:cs typeface="Segoe UI"/>
              </a:rPr>
              <a:t>mm)</a:t>
            </a:r>
            <a:endParaRPr sz="800">
              <a:solidFill>
                <a:srgbClr val="505050"/>
              </a:solidFill>
              <a:latin typeface="Segoe UI"/>
              <a:cs typeface="Segoe UI"/>
            </a:endParaRPr>
          </a:p>
          <a:p>
            <a:pPr marL="12700">
              <a:lnSpc>
                <a:spcPct val="100000"/>
              </a:lnSpc>
              <a:spcBef>
                <a:spcPts val="140"/>
              </a:spcBef>
            </a:pPr>
            <a:r>
              <a:rPr sz="800" spc="-10">
                <a:solidFill>
                  <a:srgbClr val="505050"/>
                </a:solidFill>
                <a:latin typeface="Segoe UI"/>
                <a:cs typeface="Segoe UI"/>
              </a:rPr>
              <a:t>Width:</a:t>
            </a:r>
            <a:r>
              <a:rPr sz="800" spc="-35">
                <a:solidFill>
                  <a:srgbClr val="505050"/>
                </a:solidFill>
                <a:latin typeface="Segoe UI"/>
                <a:cs typeface="Segoe UI"/>
              </a:rPr>
              <a:t> </a:t>
            </a:r>
            <a:r>
              <a:rPr sz="800" spc="-10">
                <a:solidFill>
                  <a:srgbClr val="505050"/>
                </a:solidFill>
                <a:latin typeface="Segoe UI"/>
                <a:cs typeface="Segoe UI"/>
              </a:rPr>
              <a:t>9.06</a:t>
            </a:r>
            <a:r>
              <a:rPr sz="800" spc="-35">
                <a:solidFill>
                  <a:srgbClr val="505050"/>
                </a:solidFill>
                <a:latin typeface="Segoe UI"/>
                <a:cs typeface="Segoe UI"/>
              </a:rPr>
              <a:t> </a:t>
            </a:r>
            <a:r>
              <a:rPr sz="800" spc="-10">
                <a:solidFill>
                  <a:srgbClr val="505050"/>
                </a:solidFill>
                <a:latin typeface="Segoe UI"/>
                <a:cs typeface="Segoe UI"/>
              </a:rPr>
              <a:t>inch</a:t>
            </a:r>
            <a:r>
              <a:rPr sz="800" spc="-30">
                <a:solidFill>
                  <a:srgbClr val="505050"/>
                </a:solidFill>
                <a:latin typeface="Segoe UI"/>
                <a:cs typeface="Segoe UI"/>
              </a:rPr>
              <a:t> </a:t>
            </a:r>
            <a:r>
              <a:rPr sz="800" spc="-10">
                <a:solidFill>
                  <a:srgbClr val="505050"/>
                </a:solidFill>
                <a:latin typeface="Segoe UI"/>
                <a:cs typeface="Segoe UI"/>
              </a:rPr>
              <a:t>(230</a:t>
            </a:r>
            <a:r>
              <a:rPr sz="800" spc="-35">
                <a:solidFill>
                  <a:srgbClr val="505050"/>
                </a:solidFill>
                <a:latin typeface="Segoe UI"/>
                <a:cs typeface="Segoe UI"/>
              </a:rPr>
              <a:t> </a:t>
            </a:r>
            <a:r>
              <a:rPr sz="800" spc="-25">
                <a:solidFill>
                  <a:srgbClr val="505050"/>
                </a:solidFill>
                <a:latin typeface="Segoe UI"/>
                <a:cs typeface="Segoe UI"/>
              </a:rPr>
              <a:t>mm)</a:t>
            </a:r>
            <a:endParaRPr sz="800">
              <a:solidFill>
                <a:srgbClr val="505050"/>
              </a:solidFill>
              <a:latin typeface="Segoe UI"/>
              <a:cs typeface="Segoe UI"/>
            </a:endParaRPr>
          </a:p>
          <a:p>
            <a:pPr marL="12700">
              <a:lnSpc>
                <a:spcPct val="100000"/>
              </a:lnSpc>
              <a:spcBef>
                <a:spcPts val="140"/>
              </a:spcBef>
            </a:pPr>
            <a:r>
              <a:rPr sz="800" spc="-10">
                <a:solidFill>
                  <a:srgbClr val="505050"/>
                </a:solidFill>
                <a:latin typeface="Segoe UI"/>
                <a:cs typeface="Segoe UI"/>
              </a:rPr>
              <a:t>Height:</a:t>
            </a:r>
            <a:r>
              <a:rPr sz="800" spc="-40">
                <a:solidFill>
                  <a:srgbClr val="505050"/>
                </a:solidFill>
                <a:latin typeface="Segoe UI"/>
                <a:cs typeface="Segoe UI"/>
              </a:rPr>
              <a:t> </a:t>
            </a:r>
            <a:r>
              <a:rPr sz="800" spc="-10">
                <a:solidFill>
                  <a:srgbClr val="505050"/>
                </a:solidFill>
                <a:latin typeface="Segoe UI"/>
                <a:cs typeface="Segoe UI"/>
              </a:rPr>
              <a:t>0.86</a:t>
            </a:r>
            <a:r>
              <a:rPr sz="800" spc="-40">
                <a:solidFill>
                  <a:srgbClr val="505050"/>
                </a:solidFill>
                <a:latin typeface="Segoe UI"/>
                <a:cs typeface="Segoe UI"/>
              </a:rPr>
              <a:t> </a:t>
            </a:r>
            <a:r>
              <a:rPr sz="800" spc="-10">
                <a:solidFill>
                  <a:srgbClr val="505050"/>
                </a:solidFill>
                <a:latin typeface="Segoe UI"/>
                <a:cs typeface="Segoe UI"/>
              </a:rPr>
              <a:t>inch</a:t>
            </a:r>
            <a:r>
              <a:rPr sz="800" spc="-40">
                <a:solidFill>
                  <a:srgbClr val="505050"/>
                </a:solidFill>
                <a:latin typeface="Segoe UI"/>
                <a:cs typeface="Segoe UI"/>
              </a:rPr>
              <a:t> </a:t>
            </a:r>
            <a:r>
              <a:rPr sz="800">
                <a:solidFill>
                  <a:srgbClr val="505050"/>
                </a:solidFill>
                <a:latin typeface="Segoe UI"/>
                <a:cs typeface="Segoe UI"/>
              </a:rPr>
              <a:t>(22</a:t>
            </a:r>
            <a:r>
              <a:rPr sz="800" spc="-35">
                <a:solidFill>
                  <a:srgbClr val="505050"/>
                </a:solidFill>
                <a:latin typeface="Segoe UI"/>
                <a:cs typeface="Segoe UI"/>
              </a:rPr>
              <a:t> </a:t>
            </a:r>
            <a:r>
              <a:rPr sz="800" spc="-25">
                <a:solidFill>
                  <a:srgbClr val="505050"/>
                </a:solidFill>
                <a:latin typeface="Segoe UI"/>
                <a:cs typeface="Segoe UI"/>
              </a:rPr>
              <a:t>mm)</a:t>
            </a:r>
            <a:endParaRPr sz="800">
              <a:solidFill>
                <a:srgbClr val="505050"/>
              </a:solidFill>
              <a:latin typeface="Segoe UI"/>
              <a:cs typeface="Segoe UI"/>
            </a:endParaRPr>
          </a:p>
        </p:txBody>
      </p:sp>
      <p:sp>
        <p:nvSpPr>
          <p:cNvPr id="17" name="object 13">
            <a:extLst>
              <a:ext uri="{FF2B5EF4-FFF2-40B4-BE49-F238E27FC236}">
                <a16:creationId xmlns:a16="http://schemas.microsoft.com/office/drawing/2014/main" id="{43A0D210-AE04-9B96-FBF0-AC9FEECE9773}"/>
              </a:ext>
            </a:extLst>
          </p:cNvPr>
          <p:cNvSpPr txBox="1"/>
          <p:nvPr/>
        </p:nvSpPr>
        <p:spPr>
          <a:xfrm>
            <a:off x="2170028" y="2011461"/>
            <a:ext cx="1569720" cy="723900"/>
          </a:xfrm>
          <a:prstGeom prst="rect">
            <a:avLst/>
          </a:prstGeom>
        </p:spPr>
        <p:txBody>
          <a:bodyPr vert="horz" wrap="square" lIns="0" tIns="30480" rIns="0" bIns="0" rtlCol="0">
            <a:spAutoFit/>
          </a:bodyPr>
          <a:lstStyle/>
          <a:p>
            <a:pPr marL="38100">
              <a:lnSpc>
                <a:spcPct val="100000"/>
              </a:lnSpc>
              <a:spcBef>
                <a:spcPts val="240"/>
              </a:spcBef>
            </a:pPr>
            <a:r>
              <a:rPr sz="800" spc="-10">
                <a:solidFill>
                  <a:srgbClr val="505050"/>
                </a:solidFill>
                <a:latin typeface="Segoe UI"/>
                <a:cs typeface="Segoe UI"/>
              </a:rPr>
              <a:t>Weight:</a:t>
            </a:r>
            <a:endParaRPr sz="800">
              <a:solidFill>
                <a:srgbClr val="505050"/>
              </a:solidFill>
              <a:latin typeface="Segoe UI"/>
              <a:cs typeface="Segoe UI"/>
            </a:endParaRPr>
          </a:p>
          <a:p>
            <a:pPr marL="38100" marR="30480" indent="-635">
              <a:lnSpc>
                <a:spcPct val="114599"/>
              </a:lnSpc>
            </a:pPr>
            <a:r>
              <a:rPr sz="800" spc="-10">
                <a:solidFill>
                  <a:srgbClr val="505050"/>
                </a:solidFill>
                <a:latin typeface="Segoe UI"/>
                <a:cs typeface="Segoe UI"/>
              </a:rPr>
              <a:t>Intel</a:t>
            </a:r>
            <a:r>
              <a:rPr sz="675" spc="-15" baseline="30864">
                <a:solidFill>
                  <a:srgbClr val="505050"/>
                </a:solidFill>
                <a:latin typeface="Segoe UI"/>
                <a:cs typeface="Segoe UI"/>
              </a:rPr>
              <a:t>®</a:t>
            </a:r>
            <a:r>
              <a:rPr sz="675" spc="89" baseline="30864">
                <a:solidFill>
                  <a:srgbClr val="505050"/>
                </a:solidFill>
                <a:latin typeface="Segoe UI"/>
                <a:cs typeface="Segoe UI"/>
              </a:rPr>
              <a:t> </a:t>
            </a:r>
            <a:r>
              <a:rPr sz="800">
                <a:solidFill>
                  <a:srgbClr val="505050"/>
                </a:solidFill>
                <a:latin typeface="Segoe UI"/>
                <a:cs typeface="Segoe UI"/>
              </a:rPr>
              <a:t>Iris</a:t>
            </a:r>
            <a:r>
              <a:rPr sz="675" baseline="30864">
                <a:solidFill>
                  <a:srgbClr val="505050"/>
                </a:solidFill>
                <a:latin typeface="Segoe UI"/>
                <a:cs typeface="Segoe UI"/>
              </a:rPr>
              <a:t>®</a:t>
            </a:r>
            <a:r>
              <a:rPr sz="675" spc="97" baseline="30864">
                <a:solidFill>
                  <a:srgbClr val="505050"/>
                </a:solidFill>
                <a:latin typeface="Segoe UI"/>
                <a:cs typeface="Segoe UI"/>
              </a:rPr>
              <a:t> </a:t>
            </a:r>
            <a:r>
              <a:rPr sz="800">
                <a:solidFill>
                  <a:srgbClr val="505050"/>
                </a:solidFill>
                <a:latin typeface="Segoe UI"/>
                <a:cs typeface="Segoe UI"/>
              </a:rPr>
              <a:t>Xe</a:t>
            </a:r>
            <a:r>
              <a:rPr sz="800" spc="-30">
                <a:solidFill>
                  <a:srgbClr val="505050"/>
                </a:solidFill>
                <a:latin typeface="Segoe UI"/>
                <a:cs typeface="Segoe UI"/>
              </a:rPr>
              <a:t> </a:t>
            </a:r>
            <a:r>
              <a:rPr sz="800" spc="-20">
                <a:solidFill>
                  <a:srgbClr val="505050"/>
                </a:solidFill>
                <a:latin typeface="Segoe UI"/>
                <a:cs typeface="Segoe UI"/>
              </a:rPr>
              <a:t>graphics</a:t>
            </a:r>
            <a:r>
              <a:rPr sz="800" spc="-25">
                <a:solidFill>
                  <a:srgbClr val="505050"/>
                </a:solidFill>
                <a:latin typeface="Segoe UI"/>
                <a:cs typeface="Segoe UI"/>
              </a:rPr>
              <a:t> </a:t>
            </a:r>
            <a:r>
              <a:rPr sz="800" spc="-20">
                <a:solidFill>
                  <a:srgbClr val="505050"/>
                </a:solidFill>
                <a:latin typeface="Segoe UI"/>
                <a:cs typeface="Segoe UI"/>
              </a:rPr>
              <a:t>model:</a:t>
            </a:r>
            <a:r>
              <a:rPr sz="800" spc="-30">
                <a:solidFill>
                  <a:srgbClr val="505050"/>
                </a:solidFill>
                <a:latin typeface="Segoe UI"/>
                <a:cs typeface="Segoe UI"/>
              </a:rPr>
              <a:t> </a:t>
            </a:r>
            <a:r>
              <a:rPr sz="800" spc="-20">
                <a:solidFill>
                  <a:srgbClr val="505050"/>
                </a:solidFill>
                <a:latin typeface="Segoe UI"/>
                <a:cs typeface="Segoe UI"/>
              </a:rPr>
              <a:t>4.18</a:t>
            </a:r>
            <a:r>
              <a:rPr sz="800" spc="-10">
                <a:solidFill>
                  <a:srgbClr val="505050"/>
                </a:solidFill>
                <a:latin typeface="Segoe UI"/>
                <a:cs typeface="Segoe UI"/>
              </a:rPr>
              <a:t> </a:t>
            </a:r>
            <a:r>
              <a:rPr sz="800" spc="-10" err="1">
                <a:solidFill>
                  <a:srgbClr val="505050"/>
                </a:solidFill>
                <a:latin typeface="Segoe UI"/>
                <a:cs typeface="Segoe UI"/>
              </a:rPr>
              <a:t>lbs</a:t>
            </a:r>
            <a:r>
              <a:rPr sz="800" spc="-35">
                <a:solidFill>
                  <a:srgbClr val="505050"/>
                </a:solidFill>
                <a:latin typeface="Segoe UI"/>
                <a:cs typeface="Segoe UI"/>
              </a:rPr>
              <a:t> </a:t>
            </a:r>
            <a:r>
              <a:rPr sz="800" spc="-10">
                <a:solidFill>
                  <a:srgbClr val="505050"/>
                </a:solidFill>
                <a:latin typeface="Segoe UI"/>
                <a:cs typeface="Segoe UI"/>
              </a:rPr>
              <a:t>(1.89</a:t>
            </a:r>
            <a:r>
              <a:rPr lang="en-CA" sz="800" spc="-10">
                <a:solidFill>
                  <a:srgbClr val="505050"/>
                </a:solidFill>
                <a:latin typeface="Segoe UI"/>
                <a:cs typeface="Segoe UI"/>
              </a:rPr>
              <a:t> </a:t>
            </a:r>
            <a:r>
              <a:rPr sz="800" spc="-10">
                <a:solidFill>
                  <a:srgbClr val="505050"/>
                </a:solidFill>
                <a:latin typeface="Segoe UI"/>
                <a:cs typeface="Segoe UI"/>
              </a:rPr>
              <a:t>kg)</a:t>
            </a:r>
            <a:endParaRPr sz="800">
              <a:solidFill>
                <a:srgbClr val="505050"/>
              </a:solidFill>
              <a:latin typeface="Segoe UI"/>
              <a:cs typeface="Segoe UI"/>
            </a:endParaRPr>
          </a:p>
          <a:p>
            <a:pPr marL="38100" marR="49530">
              <a:lnSpc>
                <a:spcPct val="114599"/>
              </a:lnSpc>
            </a:pPr>
            <a:r>
              <a:rPr sz="800" spc="-10">
                <a:solidFill>
                  <a:srgbClr val="505050"/>
                </a:solidFill>
                <a:latin typeface="Segoe UI"/>
                <a:cs typeface="Segoe UI"/>
              </a:rPr>
              <a:t>NVIDIA</a:t>
            </a:r>
            <a:r>
              <a:rPr sz="675" spc="-15" baseline="30864">
                <a:solidFill>
                  <a:srgbClr val="505050"/>
                </a:solidFill>
                <a:latin typeface="Segoe UI"/>
                <a:cs typeface="Segoe UI"/>
              </a:rPr>
              <a:t>®</a:t>
            </a:r>
            <a:r>
              <a:rPr sz="675" spc="104" baseline="30864">
                <a:solidFill>
                  <a:srgbClr val="505050"/>
                </a:solidFill>
                <a:latin typeface="Segoe UI"/>
                <a:cs typeface="Segoe UI"/>
              </a:rPr>
              <a:t> </a:t>
            </a:r>
            <a:r>
              <a:rPr sz="800" spc="-20">
                <a:solidFill>
                  <a:srgbClr val="505050"/>
                </a:solidFill>
                <a:latin typeface="Segoe UI"/>
                <a:cs typeface="Segoe UI"/>
              </a:rPr>
              <a:t>graphics</a:t>
            </a:r>
            <a:r>
              <a:rPr sz="800" spc="-15">
                <a:solidFill>
                  <a:srgbClr val="505050"/>
                </a:solidFill>
                <a:latin typeface="Segoe UI"/>
                <a:cs typeface="Segoe UI"/>
              </a:rPr>
              <a:t> </a:t>
            </a:r>
            <a:r>
              <a:rPr sz="800" spc="-20">
                <a:solidFill>
                  <a:srgbClr val="505050"/>
                </a:solidFill>
                <a:latin typeface="Segoe UI"/>
                <a:cs typeface="Segoe UI"/>
              </a:rPr>
              <a:t>models:</a:t>
            </a:r>
            <a:r>
              <a:rPr sz="800" spc="-15">
                <a:solidFill>
                  <a:srgbClr val="505050"/>
                </a:solidFill>
                <a:latin typeface="Segoe UI"/>
                <a:cs typeface="Segoe UI"/>
              </a:rPr>
              <a:t> </a:t>
            </a:r>
            <a:r>
              <a:rPr sz="800" spc="-10">
                <a:solidFill>
                  <a:srgbClr val="505050"/>
                </a:solidFill>
                <a:latin typeface="Segoe UI"/>
                <a:cs typeface="Segoe UI"/>
              </a:rPr>
              <a:t>4.37</a:t>
            </a:r>
            <a:r>
              <a:rPr sz="800" spc="-20">
                <a:solidFill>
                  <a:srgbClr val="505050"/>
                </a:solidFill>
                <a:latin typeface="Segoe UI"/>
                <a:cs typeface="Segoe UI"/>
              </a:rPr>
              <a:t> </a:t>
            </a:r>
            <a:r>
              <a:rPr sz="800" spc="-25" err="1">
                <a:solidFill>
                  <a:srgbClr val="505050"/>
                </a:solidFill>
                <a:latin typeface="Segoe UI"/>
                <a:cs typeface="Segoe UI"/>
              </a:rPr>
              <a:t>lbs</a:t>
            </a:r>
            <a:r>
              <a:rPr sz="800" spc="-10">
                <a:solidFill>
                  <a:srgbClr val="505050"/>
                </a:solidFill>
                <a:latin typeface="Segoe UI"/>
                <a:cs typeface="Segoe UI"/>
              </a:rPr>
              <a:t> (1.98</a:t>
            </a:r>
            <a:r>
              <a:rPr sz="800" spc="-30">
                <a:solidFill>
                  <a:srgbClr val="505050"/>
                </a:solidFill>
                <a:latin typeface="Segoe UI"/>
                <a:cs typeface="Segoe UI"/>
              </a:rPr>
              <a:t> </a:t>
            </a:r>
            <a:r>
              <a:rPr sz="800" spc="-25">
                <a:solidFill>
                  <a:srgbClr val="505050"/>
                </a:solidFill>
                <a:latin typeface="Segoe UI"/>
                <a:cs typeface="Segoe UI"/>
              </a:rPr>
              <a:t>kg)</a:t>
            </a:r>
            <a:endParaRPr sz="800">
              <a:solidFill>
                <a:srgbClr val="505050"/>
              </a:solidFill>
              <a:latin typeface="Segoe UI"/>
              <a:cs typeface="Segoe UI"/>
            </a:endParaRPr>
          </a:p>
        </p:txBody>
      </p:sp>
      <p:sp>
        <p:nvSpPr>
          <p:cNvPr id="19" name="object 14">
            <a:extLst>
              <a:ext uri="{FF2B5EF4-FFF2-40B4-BE49-F238E27FC236}">
                <a16:creationId xmlns:a16="http://schemas.microsoft.com/office/drawing/2014/main" id="{5DFD8F19-A8A7-57B8-615D-4337AD260C75}"/>
              </a:ext>
            </a:extLst>
          </p:cNvPr>
          <p:cNvSpPr txBox="1"/>
          <p:nvPr/>
        </p:nvSpPr>
        <p:spPr>
          <a:xfrm>
            <a:off x="1515894" y="2889827"/>
            <a:ext cx="492125" cy="289823"/>
          </a:xfrm>
          <a:prstGeom prst="rect">
            <a:avLst/>
          </a:prstGeom>
        </p:spPr>
        <p:txBody>
          <a:bodyPr vert="horz" wrap="square" lIns="0" tIns="30480" rIns="0" bIns="0" rtlCol="0">
            <a:spAutoFit/>
          </a:bodyPr>
          <a:lstStyle/>
          <a:p>
            <a:pPr marR="31750" algn="r">
              <a:lnSpc>
                <a:spcPct val="100000"/>
              </a:lnSpc>
              <a:spcBef>
                <a:spcPts val="240"/>
              </a:spcBef>
            </a:pPr>
            <a:r>
              <a:rPr sz="800" spc="-10">
                <a:solidFill>
                  <a:srgbClr val="505050"/>
                </a:solidFill>
                <a:latin typeface="Segoe UI Semibold" panose="020B0702040204020203" pitchFamily="34" charset="0"/>
                <a:cs typeface="Segoe UI Semibold" panose="020B0702040204020203" pitchFamily="34" charset="0"/>
              </a:rPr>
              <a:t>BATTERY</a:t>
            </a:r>
            <a:endParaRPr sz="800">
              <a:solidFill>
                <a:srgbClr val="505050"/>
              </a:solidFill>
              <a:latin typeface="Segoe UI Semibold" panose="020B0702040204020203" pitchFamily="34" charset="0"/>
              <a:cs typeface="Segoe UI Semibold" panose="020B0702040204020203" pitchFamily="34" charset="0"/>
            </a:endParaRPr>
          </a:p>
          <a:p>
            <a:pPr marR="30480" algn="r">
              <a:lnSpc>
                <a:spcPct val="100000"/>
              </a:lnSpc>
              <a:spcBef>
                <a:spcPts val="140"/>
              </a:spcBef>
            </a:pPr>
            <a:r>
              <a:rPr sz="800" spc="-10">
                <a:solidFill>
                  <a:srgbClr val="505050"/>
                </a:solidFill>
                <a:latin typeface="Segoe UI Semibold" panose="020B0702040204020203" pitchFamily="34" charset="0"/>
                <a:cs typeface="Segoe UI Semibold" panose="020B0702040204020203" pitchFamily="34" charset="0"/>
              </a:rPr>
              <a:t>LIFE</a:t>
            </a:r>
            <a:r>
              <a:rPr sz="675" spc="-15" baseline="30864">
                <a:solidFill>
                  <a:srgbClr val="505050"/>
                </a:solidFill>
                <a:latin typeface="Segoe UI Semibold" panose="020B0702040204020203" pitchFamily="34" charset="0"/>
                <a:cs typeface="Segoe UI Semibold" panose="020B0702040204020203" pitchFamily="34" charset="0"/>
              </a:rPr>
              <a:t>7</a:t>
            </a:r>
            <a:endParaRPr sz="675" baseline="30864">
              <a:solidFill>
                <a:srgbClr val="505050"/>
              </a:solidFill>
              <a:latin typeface="Segoe UI Semibold" panose="020B0702040204020203" pitchFamily="34" charset="0"/>
              <a:cs typeface="Segoe UI Semibold" panose="020B0702040204020203" pitchFamily="34" charset="0"/>
            </a:endParaRPr>
          </a:p>
        </p:txBody>
      </p:sp>
      <p:sp>
        <p:nvSpPr>
          <p:cNvPr id="27" name="object 15">
            <a:extLst>
              <a:ext uri="{FF2B5EF4-FFF2-40B4-BE49-F238E27FC236}">
                <a16:creationId xmlns:a16="http://schemas.microsoft.com/office/drawing/2014/main" id="{AEA8DF81-85CB-93F9-F7EA-8D0C859D3B52}"/>
              </a:ext>
            </a:extLst>
          </p:cNvPr>
          <p:cNvSpPr txBox="1"/>
          <p:nvPr/>
        </p:nvSpPr>
        <p:spPr>
          <a:xfrm>
            <a:off x="2170028" y="2889760"/>
            <a:ext cx="1569720" cy="1143000"/>
          </a:xfrm>
          <a:prstGeom prst="rect">
            <a:avLst/>
          </a:prstGeom>
        </p:spPr>
        <p:txBody>
          <a:bodyPr vert="horz" wrap="square" lIns="0" tIns="12700" rIns="0" bIns="0" rtlCol="0">
            <a:spAutoFit/>
          </a:bodyPr>
          <a:lstStyle/>
          <a:p>
            <a:pPr marL="38100" marR="30480">
              <a:lnSpc>
                <a:spcPct val="114599"/>
              </a:lnSpc>
              <a:spcBef>
                <a:spcPts val="100"/>
              </a:spcBef>
            </a:pPr>
            <a:r>
              <a:rPr sz="800" spc="-10">
                <a:solidFill>
                  <a:srgbClr val="505050"/>
                </a:solidFill>
                <a:latin typeface="Segoe UI"/>
                <a:cs typeface="Segoe UI"/>
              </a:rPr>
              <a:t>Intel</a:t>
            </a:r>
            <a:r>
              <a:rPr sz="675" spc="-15" baseline="30864">
                <a:solidFill>
                  <a:srgbClr val="505050"/>
                </a:solidFill>
                <a:latin typeface="Segoe UI"/>
                <a:cs typeface="Segoe UI"/>
              </a:rPr>
              <a:t>®</a:t>
            </a:r>
            <a:r>
              <a:rPr sz="675" spc="89" baseline="30864">
                <a:solidFill>
                  <a:srgbClr val="505050"/>
                </a:solidFill>
                <a:latin typeface="Segoe UI"/>
                <a:cs typeface="Segoe UI"/>
              </a:rPr>
              <a:t> </a:t>
            </a:r>
            <a:r>
              <a:rPr sz="800">
                <a:solidFill>
                  <a:srgbClr val="505050"/>
                </a:solidFill>
                <a:latin typeface="Segoe UI"/>
                <a:cs typeface="Segoe UI"/>
              </a:rPr>
              <a:t>Iris</a:t>
            </a:r>
            <a:r>
              <a:rPr sz="675" baseline="30864">
                <a:solidFill>
                  <a:srgbClr val="505050"/>
                </a:solidFill>
                <a:latin typeface="Segoe UI"/>
                <a:cs typeface="Segoe UI"/>
              </a:rPr>
              <a:t>®</a:t>
            </a:r>
            <a:r>
              <a:rPr sz="675" spc="97" baseline="30864">
                <a:solidFill>
                  <a:srgbClr val="505050"/>
                </a:solidFill>
                <a:latin typeface="Segoe UI"/>
                <a:cs typeface="Segoe UI"/>
              </a:rPr>
              <a:t> </a:t>
            </a:r>
            <a:r>
              <a:rPr sz="800">
                <a:solidFill>
                  <a:srgbClr val="505050"/>
                </a:solidFill>
                <a:latin typeface="Segoe UI"/>
                <a:cs typeface="Segoe UI"/>
              </a:rPr>
              <a:t>Xe</a:t>
            </a:r>
            <a:r>
              <a:rPr sz="800" spc="-30">
                <a:solidFill>
                  <a:srgbClr val="505050"/>
                </a:solidFill>
                <a:latin typeface="Segoe UI"/>
                <a:cs typeface="Segoe UI"/>
              </a:rPr>
              <a:t> </a:t>
            </a:r>
            <a:r>
              <a:rPr sz="800" spc="-20">
                <a:solidFill>
                  <a:srgbClr val="505050"/>
                </a:solidFill>
                <a:latin typeface="Segoe UI"/>
                <a:cs typeface="Segoe UI"/>
              </a:rPr>
              <a:t>graphics</a:t>
            </a:r>
            <a:r>
              <a:rPr sz="800" spc="-25">
                <a:solidFill>
                  <a:srgbClr val="505050"/>
                </a:solidFill>
                <a:latin typeface="Segoe UI"/>
                <a:cs typeface="Segoe UI"/>
              </a:rPr>
              <a:t> </a:t>
            </a:r>
            <a:r>
              <a:rPr sz="800" spc="-20">
                <a:solidFill>
                  <a:srgbClr val="505050"/>
                </a:solidFill>
                <a:latin typeface="Segoe UI"/>
                <a:cs typeface="Segoe UI"/>
              </a:rPr>
              <a:t>model:</a:t>
            </a:r>
            <a:r>
              <a:rPr sz="800" spc="-30">
                <a:solidFill>
                  <a:srgbClr val="505050"/>
                </a:solidFill>
                <a:latin typeface="Segoe UI"/>
                <a:cs typeface="Segoe UI"/>
              </a:rPr>
              <a:t> </a:t>
            </a:r>
            <a:r>
              <a:rPr sz="800" spc="-25">
                <a:solidFill>
                  <a:srgbClr val="505050"/>
                </a:solidFill>
                <a:latin typeface="Segoe UI"/>
                <a:cs typeface="Segoe UI"/>
              </a:rPr>
              <a:t>up</a:t>
            </a:r>
            <a:r>
              <a:rPr sz="800">
                <a:solidFill>
                  <a:srgbClr val="505050"/>
                </a:solidFill>
                <a:latin typeface="Segoe UI"/>
                <a:cs typeface="Segoe UI"/>
              </a:rPr>
              <a:t> to</a:t>
            </a:r>
            <a:r>
              <a:rPr sz="800" spc="-40">
                <a:solidFill>
                  <a:srgbClr val="505050"/>
                </a:solidFill>
                <a:latin typeface="Segoe UI"/>
                <a:cs typeface="Segoe UI"/>
              </a:rPr>
              <a:t> </a:t>
            </a:r>
            <a:r>
              <a:rPr sz="800">
                <a:solidFill>
                  <a:srgbClr val="505050"/>
                </a:solidFill>
                <a:latin typeface="Segoe UI"/>
                <a:cs typeface="Segoe UI"/>
              </a:rPr>
              <a:t>19</a:t>
            </a:r>
            <a:r>
              <a:rPr sz="800" spc="-35">
                <a:solidFill>
                  <a:srgbClr val="505050"/>
                </a:solidFill>
                <a:latin typeface="Segoe UI"/>
                <a:cs typeface="Segoe UI"/>
              </a:rPr>
              <a:t> </a:t>
            </a:r>
            <a:r>
              <a:rPr sz="800" spc="-10">
                <a:solidFill>
                  <a:srgbClr val="505050"/>
                </a:solidFill>
                <a:latin typeface="Segoe UI"/>
                <a:cs typeface="Segoe UI"/>
              </a:rPr>
              <a:t>hours</a:t>
            </a:r>
            <a:r>
              <a:rPr sz="800" spc="-35">
                <a:solidFill>
                  <a:srgbClr val="505050"/>
                </a:solidFill>
                <a:latin typeface="Segoe UI"/>
                <a:cs typeface="Segoe UI"/>
              </a:rPr>
              <a:t> </a:t>
            </a:r>
            <a:r>
              <a:rPr sz="800">
                <a:solidFill>
                  <a:srgbClr val="505050"/>
                </a:solidFill>
                <a:latin typeface="Segoe UI"/>
                <a:cs typeface="Segoe UI"/>
              </a:rPr>
              <a:t>of</a:t>
            </a:r>
            <a:r>
              <a:rPr sz="800" spc="-35">
                <a:solidFill>
                  <a:srgbClr val="505050"/>
                </a:solidFill>
                <a:latin typeface="Segoe UI"/>
                <a:cs typeface="Segoe UI"/>
              </a:rPr>
              <a:t> </a:t>
            </a:r>
            <a:r>
              <a:rPr sz="800" spc="-20">
                <a:solidFill>
                  <a:srgbClr val="505050"/>
                </a:solidFill>
                <a:latin typeface="Segoe UI"/>
                <a:cs typeface="Segoe UI"/>
              </a:rPr>
              <a:t>typical</a:t>
            </a:r>
            <a:r>
              <a:rPr sz="800" spc="-35">
                <a:solidFill>
                  <a:srgbClr val="505050"/>
                </a:solidFill>
                <a:latin typeface="Segoe UI"/>
                <a:cs typeface="Segoe UI"/>
              </a:rPr>
              <a:t> </a:t>
            </a:r>
            <a:r>
              <a:rPr sz="800" spc="-10">
                <a:solidFill>
                  <a:srgbClr val="505050"/>
                </a:solidFill>
                <a:latin typeface="Segoe UI"/>
                <a:cs typeface="Segoe UI"/>
              </a:rPr>
              <a:t>device</a:t>
            </a:r>
            <a:r>
              <a:rPr sz="800" spc="-35">
                <a:solidFill>
                  <a:srgbClr val="505050"/>
                </a:solidFill>
                <a:latin typeface="Segoe UI"/>
                <a:cs typeface="Segoe UI"/>
              </a:rPr>
              <a:t> </a:t>
            </a:r>
            <a:r>
              <a:rPr sz="800" spc="-25">
                <a:solidFill>
                  <a:srgbClr val="505050"/>
                </a:solidFill>
                <a:latin typeface="Segoe UI"/>
                <a:cs typeface="Segoe UI"/>
              </a:rPr>
              <a:t>usage</a:t>
            </a:r>
            <a:r>
              <a:rPr sz="800" spc="-10">
                <a:solidFill>
                  <a:srgbClr val="505050"/>
                </a:solidFill>
                <a:latin typeface="Segoe UI"/>
                <a:cs typeface="Segoe UI"/>
              </a:rPr>
              <a:t> NVIDIA</a:t>
            </a:r>
            <a:r>
              <a:rPr sz="675" spc="-15" baseline="30864">
                <a:solidFill>
                  <a:srgbClr val="505050"/>
                </a:solidFill>
                <a:latin typeface="Segoe UI"/>
                <a:cs typeface="Segoe UI"/>
              </a:rPr>
              <a:t>®</a:t>
            </a:r>
            <a:r>
              <a:rPr sz="675" spc="97" baseline="30864">
                <a:solidFill>
                  <a:srgbClr val="505050"/>
                </a:solidFill>
                <a:latin typeface="Segoe UI"/>
                <a:cs typeface="Segoe UI"/>
              </a:rPr>
              <a:t> </a:t>
            </a:r>
            <a:r>
              <a:rPr sz="800" spc="-20">
                <a:solidFill>
                  <a:srgbClr val="505050"/>
                </a:solidFill>
                <a:latin typeface="Segoe UI"/>
                <a:cs typeface="Segoe UI"/>
              </a:rPr>
              <a:t>graphics</a:t>
            </a:r>
            <a:r>
              <a:rPr sz="800" spc="-30">
                <a:solidFill>
                  <a:srgbClr val="505050"/>
                </a:solidFill>
                <a:latin typeface="Segoe UI"/>
                <a:cs typeface="Segoe UI"/>
              </a:rPr>
              <a:t> </a:t>
            </a:r>
            <a:r>
              <a:rPr sz="800" spc="-20">
                <a:solidFill>
                  <a:srgbClr val="505050"/>
                </a:solidFill>
                <a:latin typeface="Segoe UI"/>
                <a:cs typeface="Segoe UI"/>
              </a:rPr>
              <a:t>models</a:t>
            </a:r>
            <a:r>
              <a:rPr sz="800" spc="-25">
                <a:solidFill>
                  <a:srgbClr val="505050"/>
                </a:solidFill>
                <a:latin typeface="Segoe UI"/>
                <a:cs typeface="Segoe UI"/>
              </a:rPr>
              <a:t> </a:t>
            </a:r>
            <a:r>
              <a:rPr sz="800" spc="-10">
                <a:solidFill>
                  <a:srgbClr val="505050"/>
                </a:solidFill>
                <a:latin typeface="Segoe UI"/>
                <a:cs typeface="Segoe UI"/>
              </a:rPr>
              <a:t>(except</a:t>
            </a:r>
            <a:r>
              <a:rPr sz="800" spc="500">
                <a:solidFill>
                  <a:srgbClr val="505050"/>
                </a:solidFill>
                <a:latin typeface="Segoe UI"/>
                <a:cs typeface="Segoe UI"/>
              </a:rPr>
              <a:t> </a:t>
            </a:r>
            <a:r>
              <a:rPr sz="800">
                <a:solidFill>
                  <a:srgbClr val="505050"/>
                </a:solidFill>
                <a:latin typeface="Segoe UI"/>
                <a:cs typeface="Segoe UI"/>
              </a:rPr>
              <a:t>2</a:t>
            </a:r>
            <a:r>
              <a:rPr sz="800" spc="-45">
                <a:solidFill>
                  <a:srgbClr val="505050"/>
                </a:solidFill>
                <a:latin typeface="Segoe UI"/>
                <a:cs typeface="Segoe UI"/>
              </a:rPr>
              <a:t> </a:t>
            </a:r>
            <a:r>
              <a:rPr sz="800">
                <a:solidFill>
                  <a:srgbClr val="505050"/>
                </a:solidFill>
                <a:latin typeface="Segoe UI"/>
                <a:cs typeface="Segoe UI"/>
              </a:rPr>
              <a:t>TB</a:t>
            </a:r>
            <a:r>
              <a:rPr sz="800" spc="-40">
                <a:solidFill>
                  <a:srgbClr val="505050"/>
                </a:solidFill>
                <a:latin typeface="Segoe UI"/>
                <a:cs typeface="Segoe UI"/>
              </a:rPr>
              <a:t> </a:t>
            </a:r>
            <a:r>
              <a:rPr sz="800" spc="-10">
                <a:solidFill>
                  <a:srgbClr val="505050"/>
                </a:solidFill>
                <a:latin typeface="Segoe UI"/>
                <a:cs typeface="Segoe UI"/>
              </a:rPr>
              <a:t>SSD):</a:t>
            </a:r>
            <a:r>
              <a:rPr sz="800" spc="-40">
                <a:solidFill>
                  <a:srgbClr val="505050"/>
                </a:solidFill>
                <a:latin typeface="Segoe UI"/>
                <a:cs typeface="Segoe UI"/>
              </a:rPr>
              <a:t> </a:t>
            </a:r>
            <a:r>
              <a:rPr sz="800">
                <a:solidFill>
                  <a:srgbClr val="505050"/>
                </a:solidFill>
                <a:latin typeface="Segoe UI"/>
                <a:cs typeface="Segoe UI"/>
              </a:rPr>
              <a:t>up</a:t>
            </a:r>
            <a:r>
              <a:rPr sz="800" spc="-40">
                <a:solidFill>
                  <a:srgbClr val="505050"/>
                </a:solidFill>
                <a:latin typeface="Segoe UI"/>
                <a:cs typeface="Segoe UI"/>
              </a:rPr>
              <a:t> </a:t>
            </a:r>
            <a:r>
              <a:rPr sz="800">
                <a:solidFill>
                  <a:srgbClr val="505050"/>
                </a:solidFill>
                <a:latin typeface="Segoe UI"/>
                <a:cs typeface="Segoe UI"/>
              </a:rPr>
              <a:t>to</a:t>
            </a:r>
            <a:r>
              <a:rPr sz="800" spc="-40">
                <a:solidFill>
                  <a:srgbClr val="505050"/>
                </a:solidFill>
                <a:latin typeface="Segoe UI"/>
                <a:cs typeface="Segoe UI"/>
              </a:rPr>
              <a:t> </a:t>
            </a:r>
            <a:r>
              <a:rPr sz="800">
                <a:solidFill>
                  <a:srgbClr val="505050"/>
                </a:solidFill>
                <a:latin typeface="Segoe UI"/>
                <a:cs typeface="Segoe UI"/>
              </a:rPr>
              <a:t>18</a:t>
            </a:r>
            <a:r>
              <a:rPr sz="800" spc="-45">
                <a:solidFill>
                  <a:srgbClr val="505050"/>
                </a:solidFill>
                <a:latin typeface="Segoe UI"/>
                <a:cs typeface="Segoe UI"/>
              </a:rPr>
              <a:t> </a:t>
            </a:r>
            <a:r>
              <a:rPr sz="800" spc="-10">
                <a:solidFill>
                  <a:srgbClr val="505050"/>
                </a:solidFill>
                <a:latin typeface="Segoe UI"/>
                <a:cs typeface="Segoe UI"/>
              </a:rPr>
              <a:t>hours</a:t>
            </a:r>
            <a:r>
              <a:rPr sz="800" spc="-40">
                <a:solidFill>
                  <a:srgbClr val="505050"/>
                </a:solidFill>
                <a:latin typeface="Segoe UI"/>
                <a:cs typeface="Segoe UI"/>
              </a:rPr>
              <a:t> </a:t>
            </a:r>
            <a:r>
              <a:rPr sz="800" spc="-25">
                <a:solidFill>
                  <a:srgbClr val="505050"/>
                </a:solidFill>
                <a:latin typeface="Segoe UI"/>
                <a:cs typeface="Segoe UI"/>
              </a:rPr>
              <a:t>of</a:t>
            </a:r>
            <a:r>
              <a:rPr sz="800" spc="500">
                <a:solidFill>
                  <a:srgbClr val="505050"/>
                </a:solidFill>
                <a:latin typeface="Segoe UI"/>
                <a:cs typeface="Segoe UI"/>
              </a:rPr>
              <a:t> </a:t>
            </a:r>
            <a:r>
              <a:rPr sz="800" spc="-20">
                <a:solidFill>
                  <a:srgbClr val="505050"/>
                </a:solidFill>
                <a:latin typeface="Segoe UI"/>
                <a:cs typeface="Segoe UI"/>
              </a:rPr>
              <a:t>typical </a:t>
            </a:r>
            <a:r>
              <a:rPr sz="800" spc="-10">
                <a:solidFill>
                  <a:srgbClr val="505050"/>
                </a:solidFill>
                <a:latin typeface="Segoe UI"/>
                <a:cs typeface="Segoe UI"/>
              </a:rPr>
              <a:t>device</a:t>
            </a:r>
            <a:r>
              <a:rPr sz="800" spc="-15">
                <a:solidFill>
                  <a:srgbClr val="505050"/>
                </a:solidFill>
                <a:latin typeface="Segoe UI"/>
                <a:cs typeface="Segoe UI"/>
              </a:rPr>
              <a:t> </a:t>
            </a:r>
            <a:r>
              <a:rPr sz="800" spc="-10">
                <a:solidFill>
                  <a:srgbClr val="505050"/>
                </a:solidFill>
                <a:latin typeface="Segoe UI"/>
                <a:cs typeface="Segoe UI"/>
              </a:rPr>
              <a:t>usage</a:t>
            </a:r>
            <a:endParaRPr sz="800">
              <a:solidFill>
                <a:srgbClr val="505050"/>
              </a:solidFill>
              <a:latin typeface="Segoe UI"/>
              <a:cs typeface="Segoe UI"/>
            </a:endParaRPr>
          </a:p>
          <a:p>
            <a:pPr marL="38100" marR="111125" indent="-635">
              <a:lnSpc>
                <a:spcPct val="114599"/>
              </a:lnSpc>
            </a:pPr>
            <a:r>
              <a:rPr sz="800">
                <a:solidFill>
                  <a:srgbClr val="505050"/>
                </a:solidFill>
                <a:latin typeface="Segoe UI"/>
                <a:cs typeface="Segoe UI"/>
              </a:rPr>
              <a:t>2</a:t>
            </a:r>
            <a:r>
              <a:rPr sz="800" spc="-40">
                <a:solidFill>
                  <a:srgbClr val="505050"/>
                </a:solidFill>
                <a:latin typeface="Segoe UI"/>
                <a:cs typeface="Segoe UI"/>
              </a:rPr>
              <a:t> </a:t>
            </a:r>
            <a:r>
              <a:rPr sz="800">
                <a:solidFill>
                  <a:srgbClr val="505050"/>
                </a:solidFill>
                <a:latin typeface="Segoe UI"/>
                <a:cs typeface="Segoe UI"/>
              </a:rPr>
              <a:t>TB</a:t>
            </a:r>
            <a:r>
              <a:rPr sz="800" spc="-35">
                <a:solidFill>
                  <a:srgbClr val="505050"/>
                </a:solidFill>
                <a:latin typeface="Segoe UI"/>
                <a:cs typeface="Segoe UI"/>
              </a:rPr>
              <a:t> </a:t>
            </a:r>
            <a:r>
              <a:rPr sz="800" spc="-20">
                <a:solidFill>
                  <a:srgbClr val="505050"/>
                </a:solidFill>
                <a:latin typeface="Segoe UI"/>
                <a:cs typeface="Segoe UI"/>
              </a:rPr>
              <a:t>SSD</a:t>
            </a:r>
            <a:r>
              <a:rPr sz="800" spc="-35">
                <a:solidFill>
                  <a:srgbClr val="505050"/>
                </a:solidFill>
                <a:latin typeface="Segoe UI"/>
                <a:cs typeface="Segoe UI"/>
              </a:rPr>
              <a:t> </a:t>
            </a:r>
            <a:r>
              <a:rPr sz="800" spc="-10">
                <a:solidFill>
                  <a:srgbClr val="505050"/>
                </a:solidFill>
                <a:latin typeface="Segoe UI"/>
                <a:cs typeface="Segoe UI"/>
              </a:rPr>
              <a:t>NVIDIA</a:t>
            </a:r>
            <a:r>
              <a:rPr sz="675" spc="-15" baseline="30864">
                <a:solidFill>
                  <a:srgbClr val="505050"/>
                </a:solidFill>
                <a:latin typeface="Segoe UI"/>
                <a:cs typeface="Segoe UI"/>
              </a:rPr>
              <a:t>®</a:t>
            </a:r>
            <a:r>
              <a:rPr sz="675" spc="82" baseline="30864">
                <a:solidFill>
                  <a:srgbClr val="505050"/>
                </a:solidFill>
                <a:latin typeface="Segoe UI"/>
                <a:cs typeface="Segoe UI"/>
              </a:rPr>
              <a:t> </a:t>
            </a:r>
            <a:r>
              <a:rPr sz="800" spc="-10">
                <a:solidFill>
                  <a:srgbClr val="505050"/>
                </a:solidFill>
                <a:latin typeface="Segoe UI"/>
                <a:cs typeface="Segoe UI"/>
              </a:rPr>
              <a:t>graphics </a:t>
            </a:r>
            <a:r>
              <a:rPr sz="800" spc="-20">
                <a:solidFill>
                  <a:srgbClr val="505050"/>
                </a:solidFill>
                <a:latin typeface="Segoe UI"/>
                <a:cs typeface="Segoe UI"/>
              </a:rPr>
              <a:t>models:</a:t>
            </a:r>
            <a:r>
              <a:rPr sz="800" spc="-35">
                <a:solidFill>
                  <a:srgbClr val="505050"/>
                </a:solidFill>
                <a:latin typeface="Segoe UI"/>
                <a:cs typeface="Segoe UI"/>
              </a:rPr>
              <a:t> </a:t>
            </a:r>
            <a:r>
              <a:rPr sz="800">
                <a:solidFill>
                  <a:srgbClr val="505050"/>
                </a:solidFill>
                <a:latin typeface="Segoe UI"/>
                <a:cs typeface="Segoe UI"/>
              </a:rPr>
              <a:t>up</a:t>
            </a:r>
            <a:r>
              <a:rPr sz="800" spc="-35">
                <a:solidFill>
                  <a:srgbClr val="505050"/>
                </a:solidFill>
                <a:latin typeface="Segoe UI"/>
                <a:cs typeface="Segoe UI"/>
              </a:rPr>
              <a:t> </a:t>
            </a:r>
            <a:r>
              <a:rPr sz="800">
                <a:solidFill>
                  <a:srgbClr val="505050"/>
                </a:solidFill>
                <a:latin typeface="Segoe UI"/>
                <a:cs typeface="Segoe UI"/>
              </a:rPr>
              <a:t>to</a:t>
            </a:r>
            <a:r>
              <a:rPr sz="800" spc="-35">
                <a:solidFill>
                  <a:srgbClr val="505050"/>
                </a:solidFill>
                <a:latin typeface="Segoe UI"/>
                <a:cs typeface="Segoe UI"/>
              </a:rPr>
              <a:t> </a:t>
            </a:r>
            <a:r>
              <a:rPr sz="800">
                <a:solidFill>
                  <a:srgbClr val="505050"/>
                </a:solidFill>
                <a:latin typeface="Segoe UI"/>
                <a:cs typeface="Segoe UI"/>
              </a:rPr>
              <a:t>16</a:t>
            </a:r>
            <a:r>
              <a:rPr sz="800" spc="-35">
                <a:solidFill>
                  <a:srgbClr val="505050"/>
                </a:solidFill>
                <a:latin typeface="Segoe UI"/>
                <a:cs typeface="Segoe UI"/>
              </a:rPr>
              <a:t> </a:t>
            </a:r>
            <a:r>
              <a:rPr sz="800" spc="-10">
                <a:solidFill>
                  <a:srgbClr val="505050"/>
                </a:solidFill>
                <a:latin typeface="Segoe UI"/>
                <a:cs typeface="Segoe UI"/>
              </a:rPr>
              <a:t>hours</a:t>
            </a:r>
            <a:r>
              <a:rPr sz="800" spc="-35">
                <a:solidFill>
                  <a:srgbClr val="505050"/>
                </a:solidFill>
                <a:latin typeface="Segoe UI"/>
                <a:cs typeface="Segoe UI"/>
              </a:rPr>
              <a:t> </a:t>
            </a:r>
            <a:r>
              <a:rPr sz="800">
                <a:solidFill>
                  <a:srgbClr val="505050"/>
                </a:solidFill>
                <a:latin typeface="Segoe UI"/>
                <a:cs typeface="Segoe UI"/>
              </a:rPr>
              <a:t>of</a:t>
            </a:r>
            <a:r>
              <a:rPr sz="800" spc="-35">
                <a:solidFill>
                  <a:srgbClr val="505050"/>
                </a:solidFill>
                <a:latin typeface="Segoe UI"/>
                <a:cs typeface="Segoe UI"/>
              </a:rPr>
              <a:t> </a:t>
            </a:r>
            <a:r>
              <a:rPr sz="800" spc="-25">
                <a:solidFill>
                  <a:srgbClr val="505050"/>
                </a:solidFill>
                <a:latin typeface="Segoe UI"/>
                <a:cs typeface="Segoe UI"/>
              </a:rPr>
              <a:t>typical</a:t>
            </a:r>
            <a:r>
              <a:rPr sz="800" spc="-10">
                <a:solidFill>
                  <a:srgbClr val="505050"/>
                </a:solidFill>
                <a:latin typeface="Segoe UI"/>
                <a:cs typeface="Segoe UI"/>
              </a:rPr>
              <a:t> device</a:t>
            </a:r>
            <a:r>
              <a:rPr sz="800" spc="-45">
                <a:solidFill>
                  <a:srgbClr val="505050"/>
                </a:solidFill>
                <a:latin typeface="Segoe UI"/>
                <a:cs typeface="Segoe UI"/>
              </a:rPr>
              <a:t> </a:t>
            </a:r>
            <a:r>
              <a:rPr sz="800" spc="-10">
                <a:solidFill>
                  <a:srgbClr val="505050"/>
                </a:solidFill>
                <a:latin typeface="Segoe UI"/>
                <a:cs typeface="Segoe UI"/>
              </a:rPr>
              <a:t>usage</a:t>
            </a:r>
            <a:endParaRPr sz="800">
              <a:solidFill>
                <a:srgbClr val="505050"/>
              </a:solidFill>
              <a:latin typeface="Segoe UI"/>
              <a:cs typeface="Segoe UI"/>
            </a:endParaRPr>
          </a:p>
        </p:txBody>
      </p:sp>
      <p:sp>
        <p:nvSpPr>
          <p:cNvPr id="28" name="object 16">
            <a:extLst>
              <a:ext uri="{FF2B5EF4-FFF2-40B4-BE49-F238E27FC236}">
                <a16:creationId xmlns:a16="http://schemas.microsoft.com/office/drawing/2014/main" id="{7259162C-D55C-2D39-6C83-880A127CC3ED}"/>
              </a:ext>
            </a:extLst>
          </p:cNvPr>
          <p:cNvSpPr txBox="1"/>
          <p:nvPr/>
        </p:nvSpPr>
        <p:spPr>
          <a:xfrm>
            <a:off x="1497421" y="4204972"/>
            <a:ext cx="483234" cy="135935"/>
          </a:xfrm>
          <a:prstGeom prst="rect">
            <a:avLst/>
          </a:prstGeom>
        </p:spPr>
        <p:txBody>
          <a:bodyPr vert="horz" wrap="square" lIns="0" tIns="12700" rIns="0" bIns="0" rtlCol="0">
            <a:spAutoFit/>
          </a:bodyPr>
          <a:lstStyle/>
          <a:p>
            <a:pPr marL="12700" algn="r">
              <a:lnSpc>
                <a:spcPct val="100000"/>
              </a:lnSpc>
              <a:spcBef>
                <a:spcPts val="100"/>
              </a:spcBef>
            </a:pPr>
            <a:r>
              <a:rPr sz="800" spc="-10">
                <a:solidFill>
                  <a:srgbClr val="505050"/>
                </a:solidFill>
                <a:latin typeface="Segoe UI Semibold" panose="020B0702040204020203" pitchFamily="34" charset="0"/>
                <a:cs typeface="Segoe UI Semibold" panose="020B0702040204020203" pitchFamily="34" charset="0"/>
              </a:rPr>
              <a:t>SECURITY</a:t>
            </a:r>
            <a:endParaRPr sz="800">
              <a:solidFill>
                <a:srgbClr val="505050"/>
              </a:solidFill>
              <a:latin typeface="Segoe UI Semibold" panose="020B0702040204020203" pitchFamily="34" charset="0"/>
              <a:cs typeface="Segoe UI Semibold" panose="020B0702040204020203" pitchFamily="34" charset="0"/>
            </a:endParaRPr>
          </a:p>
        </p:txBody>
      </p:sp>
      <p:sp>
        <p:nvSpPr>
          <p:cNvPr id="29" name="object 17">
            <a:extLst>
              <a:ext uri="{FF2B5EF4-FFF2-40B4-BE49-F238E27FC236}">
                <a16:creationId xmlns:a16="http://schemas.microsoft.com/office/drawing/2014/main" id="{8EE39458-6A9F-FF72-B49B-56103494FA6D}"/>
              </a:ext>
            </a:extLst>
          </p:cNvPr>
          <p:cNvSpPr txBox="1"/>
          <p:nvPr/>
        </p:nvSpPr>
        <p:spPr>
          <a:xfrm>
            <a:off x="2195495" y="4187192"/>
            <a:ext cx="1423670" cy="863600"/>
          </a:xfrm>
          <a:prstGeom prst="rect">
            <a:avLst/>
          </a:prstGeom>
        </p:spPr>
        <p:txBody>
          <a:bodyPr vert="horz" wrap="square" lIns="0" tIns="12700" rIns="0" bIns="0" rtlCol="0">
            <a:spAutoFit/>
          </a:bodyPr>
          <a:lstStyle/>
          <a:p>
            <a:pPr marL="12700" marR="137160">
              <a:lnSpc>
                <a:spcPct val="114599"/>
              </a:lnSpc>
              <a:spcBef>
                <a:spcPts val="100"/>
              </a:spcBef>
            </a:pPr>
            <a:r>
              <a:rPr sz="800" spc="-25">
                <a:solidFill>
                  <a:srgbClr val="505050"/>
                </a:solidFill>
                <a:latin typeface="Segoe UI"/>
                <a:cs typeface="Segoe UI"/>
              </a:rPr>
              <a:t>Hardware</a:t>
            </a:r>
            <a:r>
              <a:rPr sz="800" spc="-30">
                <a:solidFill>
                  <a:srgbClr val="505050"/>
                </a:solidFill>
                <a:latin typeface="Segoe UI"/>
                <a:cs typeface="Segoe UI"/>
              </a:rPr>
              <a:t> </a:t>
            </a:r>
            <a:r>
              <a:rPr sz="800" spc="-10">
                <a:solidFill>
                  <a:srgbClr val="505050"/>
                </a:solidFill>
                <a:latin typeface="Segoe UI"/>
                <a:cs typeface="Segoe UI"/>
              </a:rPr>
              <a:t>TPM</a:t>
            </a:r>
            <a:r>
              <a:rPr sz="800" spc="-25">
                <a:solidFill>
                  <a:srgbClr val="505050"/>
                </a:solidFill>
                <a:latin typeface="Segoe UI"/>
                <a:cs typeface="Segoe UI"/>
              </a:rPr>
              <a:t> </a:t>
            </a:r>
            <a:r>
              <a:rPr sz="800">
                <a:solidFill>
                  <a:srgbClr val="505050"/>
                </a:solidFill>
                <a:latin typeface="Segoe UI"/>
                <a:cs typeface="Segoe UI"/>
              </a:rPr>
              <a:t>2.0</a:t>
            </a:r>
            <a:r>
              <a:rPr sz="800" spc="-25">
                <a:solidFill>
                  <a:srgbClr val="505050"/>
                </a:solidFill>
                <a:latin typeface="Segoe UI"/>
                <a:cs typeface="Segoe UI"/>
              </a:rPr>
              <a:t> </a:t>
            </a:r>
            <a:r>
              <a:rPr sz="800" spc="-10">
                <a:solidFill>
                  <a:srgbClr val="505050"/>
                </a:solidFill>
                <a:latin typeface="Segoe UI"/>
                <a:cs typeface="Segoe UI"/>
              </a:rPr>
              <a:t>chip</a:t>
            </a:r>
            <a:r>
              <a:rPr sz="800" spc="-25">
                <a:solidFill>
                  <a:srgbClr val="505050"/>
                </a:solidFill>
                <a:latin typeface="Segoe UI"/>
                <a:cs typeface="Segoe UI"/>
              </a:rPr>
              <a:t> for</a:t>
            </a:r>
            <a:r>
              <a:rPr sz="800" spc="500">
                <a:solidFill>
                  <a:srgbClr val="505050"/>
                </a:solidFill>
                <a:latin typeface="Segoe UI"/>
                <a:cs typeface="Segoe UI"/>
              </a:rPr>
              <a:t> </a:t>
            </a:r>
            <a:r>
              <a:rPr sz="800" spc="-20">
                <a:solidFill>
                  <a:srgbClr val="505050"/>
                </a:solidFill>
                <a:latin typeface="Segoe UI"/>
                <a:cs typeface="Segoe UI"/>
              </a:rPr>
              <a:t>enterprise-</a:t>
            </a:r>
            <a:r>
              <a:rPr sz="800" spc="-10">
                <a:solidFill>
                  <a:srgbClr val="505050"/>
                </a:solidFill>
                <a:latin typeface="Segoe UI"/>
                <a:cs typeface="Segoe UI"/>
              </a:rPr>
              <a:t>grade</a:t>
            </a:r>
            <a:r>
              <a:rPr sz="800" spc="-15">
                <a:solidFill>
                  <a:srgbClr val="505050"/>
                </a:solidFill>
                <a:latin typeface="Segoe UI"/>
                <a:cs typeface="Segoe UI"/>
              </a:rPr>
              <a:t> </a:t>
            </a:r>
            <a:r>
              <a:rPr sz="800" spc="-10">
                <a:solidFill>
                  <a:srgbClr val="505050"/>
                </a:solidFill>
                <a:latin typeface="Segoe UI"/>
                <a:cs typeface="Segoe UI"/>
              </a:rPr>
              <a:t>security</a:t>
            </a:r>
            <a:r>
              <a:rPr sz="800" spc="-15">
                <a:solidFill>
                  <a:srgbClr val="505050"/>
                </a:solidFill>
                <a:latin typeface="Segoe UI"/>
                <a:cs typeface="Segoe UI"/>
              </a:rPr>
              <a:t> </a:t>
            </a:r>
            <a:r>
              <a:rPr sz="800" spc="-30">
                <a:solidFill>
                  <a:srgbClr val="505050"/>
                </a:solidFill>
                <a:latin typeface="Segoe UI"/>
                <a:cs typeface="Segoe UI"/>
              </a:rPr>
              <a:t>and</a:t>
            </a:r>
            <a:r>
              <a:rPr sz="800" spc="500">
                <a:solidFill>
                  <a:srgbClr val="505050"/>
                </a:solidFill>
                <a:latin typeface="Segoe UI"/>
                <a:cs typeface="Segoe UI"/>
              </a:rPr>
              <a:t> </a:t>
            </a:r>
            <a:r>
              <a:rPr sz="800" spc="-20">
                <a:solidFill>
                  <a:srgbClr val="505050"/>
                </a:solidFill>
                <a:latin typeface="Segoe UI"/>
                <a:cs typeface="Segoe UI"/>
              </a:rPr>
              <a:t>BitLocker</a:t>
            </a:r>
            <a:r>
              <a:rPr sz="800" spc="-10">
                <a:solidFill>
                  <a:srgbClr val="505050"/>
                </a:solidFill>
                <a:latin typeface="Segoe UI"/>
                <a:cs typeface="Segoe UI"/>
              </a:rPr>
              <a:t> support</a:t>
            </a:r>
            <a:endParaRPr sz="800">
              <a:solidFill>
                <a:srgbClr val="505050"/>
              </a:solidFill>
              <a:latin typeface="Segoe UI"/>
              <a:cs typeface="Segoe UI"/>
            </a:endParaRPr>
          </a:p>
          <a:p>
            <a:pPr marL="12700" marR="5080">
              <a:lnSpc>
                <a:spcPct val="114599"/>
              </a:lnSpc>
            </a:pPr>
            <a:r>
              <a:rPr sz="800" spc="-20">
                <a:solidFill>
                  <a:srgbClr val="505050"/>
                </a:solidFill>
                <a:latin typeface="Segoe UI"/>
                <a:cs typeface="Segoe UI"/>
              </a:rPr>
              <a:t>Enterprise-</a:t>
            </a:r>
            <a:r>
              <a:rPr sz="800" spc="-10">
                <a:solidFill>
                  <a:srgbClr val="505050"/>
                </a:solidFill>
                <a:latin typeface="Segoe UI"/>
                <a:cs typeface="Segoe UI"/>
              </a:rPr>
              <a:t>grade</a:t>
            </a:r>
            <a:r>
              <a:rPr sz="800" spc="15">
                <a:solidFill>
                  <a:srgbClr val="505050"/>
                </a:solidFill>
                <a:latin typeface="Segoe UI"/>
                <a:cs typeface="Segoe UI"/>
              </a:rPr>
              <a:t> </a:t>
            </a:r>
            <a:r>
              <a:rPr sz="800" spc="-20">
                <a:solidFill>
                  <a:srgbClr val="505050"/>
                </a:solidFill>
                <a:latin typeface="Segoe UI"/>
                <a:cs typeface="Segoe UI"/>
              </a:rPr>
              <a:t>protection</a:t>
            </a:r>
            <a:r>
              <a:rPr sz="800" spc="15">
                <a:solidFill>
                  <a:srgbClr val="505050"/>
                </a:solidFill>
                <a:latin typeface="Segoe UI"/>
                <a:cs typeface="Segoe UI"/>
              </a:rPr>
              <a:t> </a:t>
            </a:r>
            <a:r>
              <a:rPr sz="800" spc="-20">
                <a:solidFill>
                  <a:srgbClr val="505050"/>
                </a:solidFill>
                <a:latin typeface="Segoe UI"/>
                <a:cs typeface="Segoe UI"/>
              </a:rPr>
              <a:t>with</a:t>
            </a:r>
            <a:r>
              <a:rPr sz="800" spc="500">
                <a:solidFill>
                  <a:srgbClr val="505050"/>
                </a:solidFill>
                <a:latin typeface="Segoe UI"/>
                <a:cs typeface="Segoe UI"/>
              </a:rPr>
              <a:t> </a:t>
            </a:r>
            <a:r>
              <a:rPr sz="800" spc="-25">
                <a:solidFill>
                  <a:srgbClr val="505050"/>
                </a:solidFill>
                <a:latin typeface="Segoe UI"/>
                <a:cs typeface="Segoe UI"/>
              </a:rPr>
              <a:t>Windows</a:t>
            </a:r>
            <a:r>
              <a:rPr sz="800" spc="-20">
                <a:solidFill>
                  <a:srgbClr val="505050"/>
                </a:solidFill>
                <a:latin typeface="Segoe UI"/>
                <a:cs typeface="Segoe UI"/>
              </a:rPr>
              <a:t> </a:t>
            </a:r>
            <a:r>
              <a:rPr sz="800" spc="-10">
                <a:solidFill>
                  <a:srgbClr val="505050"/>
                </a:solidFill>
                <a:latin typeface="Segoe UI"/>
                <a:cs typeface="Segoe UI"/>
              </a:rPr>
              <a:t>Hello</a:t>
            </a:r>
            <a:r>
              <a:rPr sz="800" spc="-20">
                <a:solidFill>
                  <a:srgbClr val="505050"/>
                </a:solidFill>
                <a:latin typeface="Segoe UI"/>
                <a:cs typeface="Segoe UI"/>
              </a:rPr>
              <a:t> </a:t>
            </a:r>
            <a:r>
              <a:rPr sz="800">
                <a:solidFill>
                  <a:srgbClr val="505050"/>
                </a:solidFill>
                <a:latin typeface="Segoe UI"/>
                <a:cs typeface="Segoe UI"/>
              </a:rPr>
              <a:t>2.0</a:t>
            </a:r>
            <a:r>
              <a:rPr sz="800" spc="-20">
                <a:solidFill>
                  <a:srgbClr val="505050"/>
                </a:solidFill>
                <a:latin typeface="Segoe UI"/>
                <a:cs typeface="Segoe UI"/>
              </a:rPr>
              <a:t> </a:t>
            </a:r>
            <a:r>
              <a:rPr sz="800" spc="-10">
                <a:solidFill>
                  <a:srgbClr val="505050"/>
                </a:solidFill>
                <a:latin typeface="Segoe UI"/>
                <a:cs typeface="Segoe UI"/>
              </a:rPr>
              <a:t>face</a:t>
            </a:r>
            <a:r>
              <a:rPr sz="800" spc="-20">
                <a:solidFill>
                  <a:srgbClr val="505050"/>
                </a:solidFill>
                <a:latin typeface="Segoe UI"/>
                <a:cs typeface="Segoe UI"/>
              </a:rPr>
              <a:t> sign-</a:t>
            </a:r>
            <a:r>
              <a:rPr sz="800" spc="-25">
                <a:solidFill>
                  <a:srgbClr val="505050"/>
                </a:solidFill>
                <a:latin typeface="Segoe UI"/>
                <a:cs typeface="Segoe UI"/>
              </a:rPr>
              <a:t>in</a:t>
            </a:r>
            <a:r>
              <a:rPr sz="800" spc="500">
                <a:solidFill>
                  <a:srgbClr val="505050"/>
                </a:solidFill>
                <a:latin typeface="Segoe UI"/>
                <a:cs typeface="Segoe UI"/>
              </a:rPr>
              <a:t> </a:t>
            </a:r>
            <a:r>
              <a:rPr sz="800" spc="-25">
                <a:solidFill>
                  <a:srgbClr val="505050"/>
                </a:solidFill>
                <a:latin typeface="Segoe UI"/>
                <a:cs typeface="Segoe UI"/>
              </a:rPr>
              <a:t>Windows</a:t>
            </a:r>
            <a:r>
              <a:rPr sz="800">
                <a:solidFill>
                  <a:srgbClr val="505050"/>
                </a:solidFill>
                <a:latin typeface="Segoe UI"/>
                <a:cs typeface="Segoe UI"/>
              </a:rPr>
              <a:t> 11</a:t>
            </a:r>
            <a:r>
              <a:rPr sz="800" spc="5">
                <a:solidFill>
                  <a:srgbClr val="505050"/>
                </a:solidFill>
                <a:latin typeface="Segoe UI"/>
                <a:cs typeface="Segoe UI"/>
              </a:rPr>
              <a:t> </a:t>
            </a:r>
            <a:r>
              <a:rPr sz="800" spc="-25">
                <a:solidFill>
                  <a:srgbClr val="505050"/>
                </a:solidFill>
                <a:latin typeface="Segoe UI"/>
                <a:cs typeface="Segoe UI"/>
              </a:rPr>
              <a:t>Secured-</a:t>
            </a:r>
            <a:r>
              <a:rPr sz="800" spc="-20">
                <a:solidFill>
                  <a:srgbClr val="505050"/>
                </a:solidFill>
                <a:latin typeface="Segoe UI"/>
                <a:cs typeface="Segoe UI"/>
              </a:rPr>
              <a:t>core</a:t>
            </a:r>
            <a:r>
              <a:rPr sz="800" spc="5">
                <a:solidFill>
                  <a:srgbClr val="505050"/>
                </a:solidFill>
                <a:latin typeface="Segoe UI"/>
                <a:cs typeface="Segoe UI"/>
              </a:rPr>
              <a:t> </a:t>
            </a:r>
            <a:r>
              <a:rPr sz="800" spc="-25">
                <a:solidFill>
                  <a:srgbClr val="505050"/>
                </a:solidFill>
                <a:latin typeface="Segoe UI"/>
                <a:cs typeface="Segoe UI"/>
              </a:rPr>
              <a:t>PC</a:t>
            </a:r>
            <a:endParaRPr sz="800">
              <a:solidFill>
                <a:srgbClr val="505050"/>
              </a:solidFill>
              <a:latin typeface="Segoe UI"/>
              <a:cs typeface="Segoe UI"/>
            </a:endParaRPr>
          </a:p>
        </p:txBody>
      </p:sp>
      <p:sp>
        <p:nvSpPr>
          <p:cNvPr id="30" name="object 18">
            <a:extLst>
              <a:ext uri="{FF2B5EF4-FFF2-40B4-BE49-F238E27FC236}">
                <a16:creationId xmlns:a16="http://schemas.microsoft.com/office/drawing/2014/main" id="{42451954-94B8-B723-D217-2BEF658436AF}"/>
              </a:ext>
            </a:extLst>
          </p:cNvPr>
          <p:cNvSpPr txBox="1"/>
          <p:nvPr/>
        </p:nvSpPr>
        <p:spPr>
          <a:xfrm>
            <a:off x="1488447" y="5223004"/>
            <a:ext cx="495300" cy="135935"/>
          </a:xfrm>
          <a:prstGeom prst="rect">
            <a:avLst/>
          </a:prstGeom>
        </p:spPr>
        <p:txBody>
          <a:bodyPr vert="horz" wrap="square" lIns="0" tIns="12700" rIns="0" bIns="0" rtlCol="0">
            <a:spAutoFit/>
          </a:bodyPr>
          <a:lstStyle/>
          <a:p>
            <a:pPr marL="12700" algn="r">
              <a:lnSpc>
                <a:spcPct val="100000"/>
              </a:lnSpc>
              <a:spcBef>
                <a:spcPts val="100"/>
              </a:spcBef>
            </a:pPr>
            <a:r>
              <a:rPr sz="800" spc="-10">
                <a:solidFill>
                  <a:srgbClr val="505050"/>
                </a:solidFill>
                <a:latin typeface="Segoe UI Semibold" panose="020B0702040204020203" pitchFamily="34" charset="0"/>
                <a:cs typeface="Segoe UI Semibold" panose="020B0702040204020203" pitchFamily="34" charset="0"/>
              </a:rPr>
              <a:t>CAMERAS</a:t>
            </a:r>
            <a:endParaRPr sz="800">
              <a:solidFill>
                <a:srgbClr val="505050"/>
              </a:solidFill>
              <a:latin typeface="Segoe UI Semibold" panose="020B0702040204020203" pitchFamily="34" charset="0"/>
              <a:cs typeface="Segoe UI Semibold" panose="020B0702040204020203" pitchFamily="34" charset="0"/>
            </a:endParaRPr>
          </a:p>
        </p:txBody>
      </p:sp>
      <p:sp>
        <p:nvSpPr>
          <p:cNvPr id="31" name="object 19">
            <a:extLst>
              <a:ext uri="{FF2B5EF4-FFF2-40B4-BE49-F238E27FC236}">
                <a16:creationId xmlns:a16="http://schemas.microsoft.com/office/drawing/2014/main" id="{74853E98-AD95-3B0C-F812-0704FAA7C7C6}"/>
              </a:ext>
            </a:extLst>
          </p:cNvPr>
          <p:cNvSpPr txBox="1"/>
          <p:nvPr/>
        </p:nvSpPr>
        <p:spPr>
          <a:xfrm>
            <a:off x="2195495" y="5205224"/>
            <a:ext cx="1518285" cy="1282700"/>
          </a:xfrm>
          <a:prstGeom prst="rect">
            <a:avLst/>
          </a:prstGeom>
        </p:spPr>
        <p:txBody>
          <a:bodyPr vert="horz" wrap="square" lIns="0" tIns="12700" rIns="0" bIns="0" rtlCol="0">
            <a:spAutoFit/>
          </a:bodyPr>
          <a:lstStyle/>
          <a:p>
            <a:pPr marL="12700" marR="5080">
              <a:lnSpc>
                <a:spcPct val="114599"/>
              </a:lnSpc>
              <a:spcBef>
                <a:spcPts val="100"/>
              </a:spcBef>
            </a:pPr>
            <a:r>
              <a:rPr sz="800" spc="-10">
                <a:solidFill>
                  <a:srgbClr val="505050"/>
                </a:solidFill>
                <a:latin typeface="Segoe UI"/>
                <a:cs typeface="Segoe UI"/>
              </a:rPr>
              <a:t>Full</a:t>
            </a:r>
            <a:r>
              <a:rPr sz="800" spc="-30">
                <a:solidFill>
                  <a:srgbClr val="505050"/>
                </a:solidFill>
                <a:latin typeface="Segoe UI"/>
                <a:cs typeface="Segoe UI"/>
              </a:rPr>
              <a:t> </a:t>
            </a:r>
            <a:r>
              <a:rPr sz="800" spc="-10">
                <a:solidFill>
                  <a:srgbClr val="505050"/>
                </a:solidFill>
                <a:latin typeface="Segoe UI"/>
                <a:cs typeface="Segoe UI"/>
              </a:rPr>
              <a:t>HD</a:t>
            </a:r>
            <a:r>
              <a:rPr sz="800" spc="-25">
                <a:solidFill>
                  <a:srgbClr val="505050"/>
                </a:solidFill>
                <a:latin typeface="Segoe UI"/>
                <a:cs typeface="Segoe UI"/>
              </a:rPr>
              <a:t> </a:t>
            </a:r>
            <a:r>
              <a:rPr sz="800" spc="-30">
                <a:solidFill>
                  <a:srgbClr val="505050"/>
                </a:solidFill>
                <a:latin typeface="Segoe UI"/>
                <a:cs typeface="Segoe UI"/>
              </a:rPr>
              <a:t>front-</a:t>
            </a:r>
            <a:r>
              <a:rPr sz="800" spc="-10">
                <a:solidFill>
                  <a:srgbClr val="505050"/>
                </a:solidFill>
                <a:latin typeface="Segoe UI"/>
                <a:cs typeface="Segoe UI"/>
              </a:rPr>
              <a:t>facing</a:t>
            </a:r>
            <a:r>
              <a:rPr sz="800" spc="-25">
                <a:solidFill>
                  <a:srgbClr val="505050"/>
                </a:solidFill>
                <a:latin typeface="Segoe UI"/>
                <a:cs typeface="Segoe UI"/>
              </a:rPr>
              <a:t> </a:t>
            </a:r>
            <a:r>
              <a:rPr sz="800" spc="-10">
                <a:solidFill>
                  <a:srgbClr val="505050"/>
                </a:solidFill>
                <a:latin typeface="Segoe UI"/>
                <a:cs typeface="Segoe UI"/>
              </a:rPr>
              <a:t>Surface</a:t>
            </a:r>
            <a:r>
              <a:rPr sz="800" spc="-30">
                <a:solidFill>
                  <a:srgbClr val="505050"/>
                </a:solidFill>
                <a:latin typeface="Segoe UI"/>
                <a:cs typeface="Segoe UI"/>
              </a:rPr>
              <a:t> </a:t>
            </a:r>
            <a:r>
              <a:rPr sz="800" spc="-25">
                <a:solidFill>
                  <a:srgbClr val="505050"/>
                </a:solidFill>
                <a:latin typeface="Segoe UI"/>
                <a:cs typeface="Segoe UI"/>
              </a:rPr>
              <a:t>Studio</a:t>
            </a:r>
            <a:r>
              <a:rPr sz="800" spc="-10">
                <a:solidFill>
                  <a:srgbClr val="505050"/>
                </a:solidFill>
                <a:latin typeface="Segoe UI"/>
                <a:cs typeface="Segoe UI"/>
              </a:rPr>
              <a:t> Camera</a:t>
            </a:r>
            <a:endParaRPr sz="800">
              <a:solidFill>
                <a:srgbClr val="505050"/>
              </a:solidFill>
              <a:latin typeface="Segoe UI"/>
              <a:cs typeface="Segoe UI"/>
            </a:endParaRPr>
          </a:p>
          <a:p>
            <a:pPr marL="12700" marR="109855">
              <a:lnSpc>
                <a:spcPct val="114599"/>
              </a:lnSpc>
            </a:pPr>
            <a:r>
              <a:rPr sz="800" spc="-20">
                <a:solidFill>
                  <a:srgbClr val="505050"/>
                </a:solidFill>
                <a:latin typeface="Segoe UI"/>
                <a:cs typeface="Segoe UI"/>
              </a:rPr>
              <a:t>1080p </a:t>
            </a:r>
            <a:r>
              <a:rPr sz="800" spc="-10">
                <a:solidFill>
                  <a:srgbClr val="505050"/>
                </a:solidFill>
                <a:latin typeface="Segoe UI"/>
                <a:cs typeface="Segoe UI"/>
              </a:rPr>
              <a:t>Full</a:t>
            </a:r>
            <a:r>
              <a:rPr sz="800" spc="-20">
                <a:solidFill>
                  <a:srgbClr val="505050"/>
                </a:solidFill>
                <a:latin typeface="Segoe UI"/>
                <a:cs typeface="Segoe UI"/>
              </a:rPr>
              <a:t> </a:t>
            </a:r>
            <a:r>
              <a:rPr sz="800" spc="-10">
                <a:solidFill>
                  <a:srgbClr val="505050"/>
                </a:solidFill>
                <a:latin typeface="Segoe UI"/>
                <a:cs typeface="Segoe UI"/>
              </a:rPr>
              <a:t>HD</a:t>
            </a:r>
            <a:r>
              <a:rPr sz="800" spc="-20">
                <a:solidFill>
                  <a:srgbClr val="505050"/>
                </a:solidFill>
                <a:latin typeface="Segoe UI"/>
                <a:cs typeface="Segoe UI"/>
              </a:rPr>
              <a:t> camera </a:t>
            </a:r>
            <a:r>
              <a:rPr sz="800" spc="-10">
                <a:solidFill>
                  <a:srgbClr val="505050"/>
                </a:solidFill>
                <a:latin typeface="Segoe UI"/>
                <a:cs typeface="Segoe UI"/>
              </a:rPr>
              <a:t>with</a:t>
            </a:r>
            <a:r>
              <a:rPr sz="800" spc="-15">
                <a:solidFill>
                  <a:srgbClr val="505050"/>
                </a:solidFill>
                <a:latin typeface="Segoe UI"/>
                <a:cs typeface="Segoe UI"/>
              </a:rPr>
              <a:t> </a:t>
            </a:r>
            <a:r>
              <a:rPr sz="800" spc="-25">
                <a:solidFill>
                  <a:srgbClr val="505050"/>
                </a:solidFill>
                <a:latin typeface="Segoe UI"/>
                <a:cs typeface="Segoe UI"/>
              </a:rPr>
              <a:t>wide</a:t>
            </a:r>
            <a:r>
              <a:rPr sz="800" spc="-10">
                <a:solidFill>
                  <a:srgbClr val="505050"/>
                </a:solidFill>
                <a:latin typeface="Segoe UI"/>
                <a:cs typeface="Segoe UI"/>
              </a:rPr>
              <a:t> field</a:t>
            </a:r>
            <a:r>
              <a:rPr sz="800" spc="-45">
                <a:solidFill>
                  <a:srgbClr val="505050"/>
                </a:solidFill>
                <a:latin typeface="Segoe UI"/>
                <a:cs typeface="Segoe UI"/>
              </a:rPr>
              <a:t> </a:t>
            </a:r>
            <a:r>
              <a:rPr sz="800">
                <a:solidFill>
                  <a:srgbClr val="505050"/>
                </a:solidFill>
                <a:latin typeface="Segoe UI"/>
                <a:cs typeface="Segoe UI"/>
              </a:rPr>
              <a:t>of</a:t>
            </a:r>
            <a:r>
              <a:rPr sz="800" spc="-50">
                <a:solidFill>
                  <a:srgbClr val="505050"/>
                </a:solidFill>
                <a:latin typeface="Segoe UI"/>
                <a:cs typeface="Segoe UI"/>
              </a:rPr>
              <a:t> </a:t>
            </a:r>
            <a:r>
              <a:rPr sz="800" spc="-20">
                <a:solidFill>
                  <a:srgbClr val="505050"/>
                </a:solidFill>
                <a:latin typeface="Segoe UI"/>
                <a:cs typeface="Segoe UI"/>
              </a:rPr>
              <a:t>view</a:t>
            </a:r>
            <a:endParaRPr sz="800">
              <a:solidFill>
                <a:srgbClr val="505050"/>
              </a:solidFill>
              <a:latin typeface="Segoe UI"/>
              <a:cs typeface="Segoe UI"/>
            </a:endParaRPr>
          </a:p>
          <a:p>
            <a:pPr marL="12700" marR="146050">
              <a:lnSpc>
                <a:spcPct val="114599"/>
              </a:lnSpc>
            </a:pPr>
            <a:r>
              <a:rPr sz="800" spc="-25">
                <a:solidFill>
                  <a:srgbClr val="505050"/>
                </a:solidFill>
                <a:latin typeface="Segoe UI"/>
                <a:cs typeface="Segoe UI"/>
              </a:rPr>
              <a:t>Windows</a:t>
            </a:r>
            <a:r>
              <a:rPr sz="800" spc="-10">
                <a:solidFill>
                  <a:srgbClr val="505050"/>
                </a:solidFill>
                <a:latin typeface="Segoe UI"/>
                <a:cs typeface="Segoe UI"/>
              </a:rPr>
              <a:t> </a:t>
            </a:r>
            <a:r>
              <a:rPr sz="800" spc="-20">
                <a:solidFill>
                  <a:srgbClr val="505050"/>
                </a:solidFill>
                <a:latin typeface="Segoe UI"/>
                <a:cs typeface="Segoe UI"/>
              </a:rPr>
              <a:t>Studio</a:t>
            </a:r>
            <a:r>
              <a:rPr sz="800" spc="-5">
                <a:solidFill>
                  <a:srgbClr val="505050"/>
                </a:solidFill>
                <a:latin typeface="Segoe UI"/>
                <a:cs typeface="Segoe UI"/>
              </a:rPr>
              <a:t> </a:t>
            </a:r>
            <a:r>
              <a:rPr sz="800" spc="-20">
                <a:solidFill>
                  <a:srgbClr val="505050"/>
                </a:solidFill>
                <a:latin typeface="Segoe UI"/>
                <a:cs typeface="Segoe UI"/>
              </a:rPr>
              <a:t>Effects</a:t>
            </a:r>
            <a:r>
              <a:rPr sz="800" spc="-5">
                <a:solidFill>
                  <a:srgbClr val="505050"/>
                </a:solidFill>
                <a:latin typeface="Segoe UI"/>
                <a:cs typeface="Segoe UI"/>
              </a:rPr>
              <a:t> </a:t>
            </a:r>
            <a:r>
              <a:rPr sz="800" spc="-20">
                <a:solidFill>
                  <a:srgbClr val="505050"/>
                </a:solidFill>
                <a:latin typeface="Segoe UI"/>
                <a:cs typeface="Segoe UI"/>
              </a:rPr>
              <a:t>with</a:t>
            </a:r>
            <a:r>
              <a:rPr sz="800" spc="500">
                <a:solidFill>
                  <a:srgbClr val="505050"/>
                </a:solidFill>
                <a:latin typeface="Segoe UI"/>
                <a:cs typeface="Segoe UI"/>
              </a:rPr>
              <a:t> </a:t>
            </a:r>
            <a:r>
              <a:rPr sz="800" spc="-20">
                <a:solidFill>
                  <a:srgbClr val="505050"/>
                </a:solidFill>
                <a:latin typeface="Segoe UI"/>
                <a:cs typeface="Segoe UI"/>
              </a:rPr>
              <a:t>Auto</a:t>
            </a:r>
            <a:r>
              <a:rPr sz="800">
                <a:solidFill>
                  <a:srgbClr val="505050"/>
                </a:solidFill>
                <a:latin typeface="Segoe UI"/>
                <a:cs typeface="Segoe UI"/>
              </a:rPr>
              <a:t> </a:t>
            </a:r>
            <a:r>
              <a:rPr sz="800" spc="-20">
                <a:solidFill>
                  <a:srgbClr val="505050"/>
                </a:solidFill>
                <a:latin typeface="Segoe UI"/>
                <a:cs typeface="Segoe UI"/>
              </a:rPr>
              <a:t>Framing,</a:t>
            </a:r>
            <a:r>
              <a:rPr sz="800" spc="5">
                <a:solidFill>
                  <a:srgbClr val="505050"/>
                </a:solidFill>
                <a:latin typeface="Segoe UI"/>
                <a:cs typeface="Segoe UI"/>
              </a:rPr>
              <a:t> </a:t>
            </a:r>
            <a:r>
              <a:rPr sz="800" spc="-10">
                <a:solidFill>
                  <a:srgbClr val="505050"/>
                </a:solidFill>
                <a:latin typeface="Segoe UI"/>
                <a:cs typeface="Segoe UI"/>
              </a:rPr>
              <a:t>Eye</a:t>
            </a:r>
            <a:r>
              <a:rPr sz="800" spc="5">
                <a:solidFill>
                  <a:srgbClr val="505050"/>
                </a:solidFill>
                <a:latin typeface="Segoe UI"/>
                <a:cs typeface="Segoe UI"/>
              </a:rPr>
              <a:t> </a:t>
            </a:r>
            <a:r>
              <a:rPr sz="800" spc="-20">
                <a:solidFill>
                  <a:srgbClr val="505050"/>
                </a:solidFill>
                <a:latin typeface="Segoe UI"/>
                <a:cs typeface="Segoe UI"/>
              </a:rPr>
              <a:t>Contact,</a:t>
            </a:r>
            <a:r>
              <a:rPr sz="800" spc="5">
                <a:solidFill>
                  <a:srgbClr val="505050"/>
                </a:solidFill>
                <a:latin typeface="Segoe UI"/>
                <a:cs typeface="Segoe UI"/>
              </a:rPr>
              <a:t> </a:t>
            </a:r>
            <a:r>
              <a:rPr sz="800" spc="-35">
                <a:solidFill>
                  <a:srgbClr val="505050"/>
                </a:solidFill>
                <a:latin typeface="Segoe UI"/>
                <a:cs typeface="Segoe UI"/>
              </a:rPr>
              <a:t>and</a:t>
            </a:r>
            <a:r>
              <a:rPr sz="800" spc="500">
                <a:solidFill>
                  <a:srgbClr val="505050"/>
                </a:solidFill>
                <a:latin typeface="Segoe UI"/>
                <a:cs typeface="Segoe UI"/>
              </a:rPr>
              <a:t> </a:t>
            </a:r>
            <a:r>
              <a:rPr sz="800" spc="-25">
                <a:solidFill>
                  <a:srgbClr val="505050"/>
                </a:solidFill>
                <a:latin typeface="Segoe UI"/>
                <a:cs typeface="Segoe UI"/>
              </a:rPr>
              <a:t>Background</a:t>
            </a:r>
            <a:r>
              <a:rPr sz="800" spc="20">
                <a:solidFill>
                  <a:srgbClr val="505050"/>
                </a:solidFill>
                <a:latin typeface="Segoe UI"/>
                <a:cs typeface="Segoe UI"/>
              </a:rPr>
              <a:t> </a:t>
            </a:r>
            <a:r>
              <a:rPr sz="800" spc="-20">
                <a:solidFill>
                  <a:srgbClr val="505050"/>
                </a:solidFill>
                <a:latin typeface="Segoe UI"/>
                <a:cs typeface="Segoe UI"/>
              </a:rPr>
              <a:t>Blur</a:t>
            </a:r>
            <a:endParaRPr sz="800">
              <a:solidFill>
                <a:srgbClr val="505050"/>
              </a:solidFill>
              <a:latin typeface="Segoe UI"/>
              <a:cs typeface="Segoe UI"/>
            </a:endParaRPr>
          </a:p>
          <a:p>
            <a:pPr marL="12700" marR="494030">
              <a:lnSpc>
                <a:spcPct val="114599"/>
              </a:lnSpc>
            </a:pPr>
            <a:r>
              <a:rPr sz="800" spc="-25">
                <a:solidFill>
                  <a:srgbClr val="505050"/>
                </a:solidFill>
                <a:latin typeface="Segoe UI"/>
                <a:cs typeface="Segoe UI"/>
              </a:rPr>
              <a:t>Windows</a:t>
            </a:r>
            <a:r>
              <a:rPr sz="800" spc="-30">
                <a:solidFill>
                  <a:srgbClr val="505050"/>
                </a:solidFill>
                <a:latin typeface="Segoe UI"/>
                <a:cs typeface="Segoe UI"/>
              </a:rPr>
              <a:t> </a:t>
            </a:r>
            <a:r>
              <a:rPr sz="800" spc="-10">
                <a:solidFill>
                  <a:srgbClr val="505050"/>
                </a:solidFill>
                <a:latin typeface="Segoe UI"/>
                <a:cs typeface="Segoe UI"/>
              </a:rPr>
              <a:t>Hello</a:t>
            </a:r>
            <a:r>
              <a:rPr sz="800" spc="-25">
                <a:solidFill>
                  <a:srgbClr val="505050"/>
                </a:solidFill>
                <a:latin typeface="Segoe UI"/>
                <a:cs typeface="Segoe UI"/>
              </a:rPr>
              <a:t> </a:t>
            </a:r>
            <a:r>
              <a:rPr sz="800">
                <a:solidFill>
                  <a:srgbClr val="505050"/>
                </a:solidFill>
                <a:latin typeface="Segoe UI"/>
                <a:cs typeface="Segoe UI"/>
              </a:rPr>
              <a:t>2.0</a:t>
            </a:r>
            <a:r>
              <a:rPr sz="800" spc="-30">
                <a:solidFill>
                  <a:srgbClr val="505050"/>
                </a:solidFill>
                <a:latin typeface="Segoe UI"/>
                <a:cs typeface="Segoe UI"/>
              </a:rPr>
              <a:t> </a:t>
            </a:r>
            <a:r>
              <a:rPr sz="800" spc="-25">
                <a:solidFill>
                  <a:srgbClr val="505050"/>
                </a:solidFill>
                <a:latin typeface="Segoe UI"/>
                <a:cs typeface="Segoe UI"/>
              </a:rPr>
              <a:t>face</a:t>
            </a:r>
            <a:r>
              <a:rPr sz="800" spc="500">
                <a:solidFill>
                  <a:srgbClr val="505050"/>
                </a:solidFill>
                <a:latin typeface="Segoe UI"/>
                <a:cs typeface="Segoe UI"/>
              </a:rPr>
              <a:t> </a:t>
            </a:r>
            <a:r>
              <a:rPr sz="800" spc="-20">
                <a:solidFill>
                  <a:srgbClr val="505050"/>
                </a:solidFill>
                <a:latin typeface="Segoe UI"/>
                <a:cs typeface="Segoe UI"/>
              </a:rPr>
              <a:t>authentication</a:t>
            </a:r>
            <a:r>
              <a:rPr sz="800" spc="65">
                <a:solidFill>
                  <a:srgbClr val="505050"/>
                </a:solidFill>
                <a:latin typeface="Segoe UI"/>
                <a:cs typeface="Segoe UI"/>
              </a:rPr>
              <a:t> </a:t>
            </a:r>
            <a:r>
              <a:rPr sz="800" spc="-10">
                <a:solidFill>
                  <a:srgbClr val="505050"/>
                </a:solidFill>
                <a:latin typeface="Segoe UI"/>
                <a:cs typeface="Segoe UI"/>
              </a:rPr>
              <a:t>camera</a:t>
            </a:r>
            <a:endParaRPr sz="800">
              <a:solidFill>
                <a:srgbClr val="505050"/>
              </a:solidFill>
              <a:latin typeface="Segoe UI"/>
              <a:cs typeface="Segoe UI"/>
            </a:endParaRPr>
          </a:p>
        </p:txBody>
      </p:sp>
      <p:pic>
        <p:nvPicPr>
          <p:cNvPr id="33" name="Picture 32" descr="A computer with a screen on&#10;&#10;Description automatically generated">
            <a:extLst>
              <a:ext uri="{FF2B5EF4-FFF2-40B4-BE49-F238E27FC236}">
                <a16:creationId xmlns:a16="http://schemas.microsoft.com/office/drawing/2014/main" id="{5F99856B-C49B-5D92-E527-C32B95C574A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33710" y="4955525"/>
            <a:ext cx="4919772" cy="2767372"/>
          </a:xfrm>
          <a:prstGeom prst="rect">
            <a:avLst/>
          </a:prstGeom>
        </p:spPr>
      </p:pic>
      <p:pic>
        <p:nvPicPr>
          <p:cNvPr id="2" name="Picture 1" descr="Microsoft Surface logo">
            <a:extLst>
              <a:ext uri="{FF2B5EF4-FFF2-40B4-BE49-F238E27FC236}">
                <a16:creationId xmlns:a16="http://schemas.microsoft.com/office/drawing/2014/main" id="{F206B74D-DA7C-5730-1978-735D0C090084}"/>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249395" y="251808"/>
            <a:ext cx="1984478" cy="618538"/>
          </a:xfrm>
          <a:prstGeom prst="rect">
            <a:avLst/>
          </a:prstGeom>
        </p:spPr>
      </p:pic>
    </p:spTree>
    <p:extLst>
      <p:ext uri="{BB962C8B-B14F-4D97-AF65-F5344CB8AC3E}">
        <p14:creationId xmlns:p14="http://schemas.microsoft.com/office/powerpoint/2010/main" val="25526124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bg>
      <p:bgPr>
        <a:gradFill>
          <a:gsLst>
            <a:gs pos="13000">
              <a:srgbClr val="FEFEFE"/>
            </a:gs>
            <a:gs pos="69000">
              <a:srgbClr val="F2F2F2"/>
            </a:gs>
            <a:gs pos="39000">
              <a:srgbClr val="F2F2F2"/>
            </a:gs>
            <a:gs pos="100000">
              <a:srgbClr val="ECECEC"/>
            </a:gs>
          </a:gsLst>
          <a:lin ang="5400000" scaled="1"/>
        </a:gradFill>
        <a:effectLst/>
      </p:bgPr>
    </p:bg>
    <p:spTree>
      <p:nvGrpSpPr>
        <p:cNvPr id="1" name=""/>
        <p:cNvGrpSpPr/>
        <p:nvPr/>
      </p:nvGrpSpPr>
      <p:grpSpPr>
        <a:xfrm>
          <a:off x="0" y="0"/>
          <a:ext cx="0" cy="0"/>
          <a:chOff x="0" y="0"/>
          <a:chExt cx="0" cy="0"/>
        </a:xfrm>
      </p:grpSpPr>
      <p:sp>
        <p:nvSpPr>
          <p:cNvPr id="16" name="object 16"/>
          <p:cNvSpPr txBox="1">
            <a:spLocks noGrp="1"/>
          </p:cNvSpPr>
          <p:nvPr>
            <p:ph type="title"/>
          </p:nvPr>
        </p:nvSpPr>
        <p:spPr>
          <a:xfrm>
            <a:off x="433744" y="876345"/>
            <a:ext cx="4622175" cy="382156"/>
          </a:xfrm>
          <a:prstGeom prst="rect">
            <a:avLst/>
          </a:prstGeom>
        </p:spPr>
        <p:txBody>
          <a:bodyPr vert="horz" wrap="square" lIns="0" tIns="12700" rIns="0" bIns="0" rtlCol="0">
            <a:spAutoFit/>
          </a:bodyPr>
          <a:lstStyle/>
          <a:p>
            <a:pPr algn="l" defTabSz="311719" rtl="0">
              <a:lnSpc>
                <a:spcPct val="100000"/>
              </a:lnSpc>
              <a:spcBef>
                <a:spcPts val="100"/>
              </a:spcBef>
            </a:pPr>
            <a:r>
              <a:rPr kern="1200">
                <a:latin typeface="Segoe UI Light"/>
                <a:ea typeface="+mn-ea"/>
                <a:cs typeface="Segoe UI Light"/>
              </a:rPr>
              <a:t>Microsoft Surface Laptop Studio 2</a:t>
            </a:r>
          </a:p>
        </p:txBody>
      </p:sp>
      <p:sp>
        <p:nvSpPr>
          <p:cNvPr id="66" name="Rectangle 65">
            <a:extLst>
              <a:ext uri="{FF2B5EF4-FFF2-40B4-BE49-F238E27FC236}">
                <a16:creationId xmlns:a16="http://schemas.microsoft.com/office/drawing/2014/main" id="{F2A9A265-AAD9-054C-ED0E-D35AA72ECCB8}"/>
              </a:ext>
            </a:extLst>
          </p:cNvPr>
          <p:cNvSpPr/>
          <p:nvPr/>
        </p:nvSpPr>
        <p:spPr>
          <a:xfrm>
            <a:off x="6555346" y="8809155"/>
            <a:ext cx="759854" cy="789497"/>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7" name="object 19">
            <a:extLst>
              <a:ext uri="{FF2B5EF4-FFF2-40B4-BE49-F238E27FC236}">
                <a16:creationId xmlns:a16="http://schemas.microsoft.com/office/drawing/2014/main" id="{89E8275D-B4CE-EEAB-D3B1-3679E392E75E}"/>
              </a:ext>
            </a:extLst>
          </p:cNvPr>
          <p:cNvSpPr txBox="1"/>
          <p:nvPr/>
        </p:nvSpPr>
        <p:spPr>
          <a:xfrm>
            <a:off x="6591738" y="9058992"/>
            <a:ext cx="687070" cy="289823"/>
          </a:xfrm>
          <a:prstGeom prst="rect">
            <a:avLst/>
          </a:prstGeom>
        </p:spPr>
        <p:txBody>
          <a:bodyPr vert="horz" wrap="square" lIns="0" tIns="12700" rIns="0" bIns="0" rtlCol="0">
            <a:spAutoFit/>
          </a:bodyPr>
          <a:lstStyle/>
          <a:p>
            <a:pPr marR="30480" algn="ctr"/>
            <a:r>
              <a:rPr lang="en-US" sz="900">
                <a:solidFill>
                  <a:srgbClr val="505050"/>
                </a:solidFill>
                <a:latin typeface="+mj-lt"/>
                <a:cs typeface="Segoe UI"/>
              </a:rPr>
              <a:t>PARTNER LOGO</a:t>
            </a:r>
            <a:endParaRPr lang="en-US" sz="900" baseline="30000">
              <a:solidFill>
                <a:srgbClr val="505050"/>
              </a:solidFill>
              <a:latin typeface="+mj-lt"/>
              <a:cs typeface="Segoe UI"/>
            </a:endParaRPr>
          </a:p>
        </p:txBody>
      </p:sp>
      <p:sp>
        <p:nvSpPr>
          <p:cNvPr id="13" name="object 19">
            <a:extLst>
              <a:ext uri="{FF2B5EF4-FFF2-40B4-BE49-F238E27FC236}">
                <a16:creationId xmlns:a16="http://schemas.microsoft.com/office/drawing/2014/main" id="{5613C94A-8F2C-DBFD-44BE-0B06ED94E16F}"/>
              </a:ext>
            </a:extLst>
          </p:cNvPr>
          <p:cNvSpPr txBox="1"/>
          <p:nvPr/>
        </p:nvSpPr>
        <p:spPr>
          <a:xfrm>
            <a:off x="460020" y="8505110"/>
            <a:ext cx="5889265" cy="1120820"/>
          </a:xfrm>
          <a:prstGeom prst="rect">
            <a:avLst/>
          </a:prstGeom>
        </p:spPr>
        <p:txBody>
          <a:bodyPr vert="horz" wrap="square" lIns="0" tIns="12700" rIns="0" bIns="0" rtlCol="0" anchor="b">
            <a:spAutoFit/>
          </a:bodyPr>
          <a:lstStyle/>
          <a:p>
            <a:pPr marR="30480"/>
            <a:r>
              <a:rPr lang="en-US" sz="600" dirty="0">
                <a:solidFill>
                  <a:srgbClr val="505050"/>
                </a:solidFill>
                <a:latin typeface="+mj-lt"/>
                <a:cs typeface="Segoe Sans Text Semibold" pitchFamily="2" charset="0"/>
              </a:rPr>
              <a:t>Disclaimers</a:t>
            </a:r>
          </a:p>
          <a:p>
            <a:pPr marR="30480"/>
            <a:endParaRPr lang="en-US" sz="600" dirty="0">
              <a:solidFill>
                <a:srgbClr val="505050"/>
              </a:solidFill>
              <a:latin typeface="Segoe UI"/>
              <a:cs typeface="Segoe UI"/>
            </a:endParaRPr>
          </a:p>
          <a:p>
            <a:pPr marR="30480"/>
            <a:r>
              <a:rPr lang="en-US" sz="600" baseline="30000" dirty="0">
                <a:solidFill>
                  <a:srgbClr val="505050"/>
                </a:solidFill>
                <a:latin typeface="+mn-lt"/>
                <a:cs typeface="Segoe UI"/>
              </a:rPr>
              <a:t>2</a:t>
            </a:r>
            <a:r>
              <a:rPr lang="en-US" sz="600" dirty="0">
                <a:solidFill>
                  <a:srgbClr val="505050"/>
                </a:solidFill>
                <a:latin typeface="+mn-lt"/>
                <a:cs typeface="Segoe UI"/>
              </a:rPr>
              <a:t>Customer Replaceable Units (CRUs) are components available for purchase through your Surface Commercial Authorized Device Reseller. Components can be replaced on-site by a skilled technician following Microsoft’s </a:t>
            </a:r>
            <a:r>
              <a:rPr lang="en-US" sz="600" dirty="0">
                <a:solidFill>
                  <a:srgbClr val="0078D4"/>
                </a:solidFill>
                <a:latin typeface="+mn-lt"/>
                <a:cs typeface="Segoe UI"/>
                <a:hlinkClick r:id="rId3">
                  <a:extLst>
                    <a:ext uri="{A12FA001-AC4F-418D-AE19-62706E023703}">
                      <ahyp:hlinkClr xmlns:ahyp="http://schemas.microsoft.com/office/drawing/2018/hyperlinkcolor" val="tx"/>
                    </a:ext>
                  </a:extLst>
                </a:hlinkClick>
              </a:rPr>
              <a:t>Service Guide</a:t>
            </a:r>
            <a:r>
              <a:rPr lang="en-US" sz="600" dirty="0">
                <a:solidFill>
                  <a:srgbClr val="505050"/>
                </a:solidFill>
                <a:latin typeface="+mn-lt"/>
                <a:cs typeface="Segoe UI"/>
              </a:rPr>
              <a:t>. Opening and/or repairing your device can present electric shock, fire and personal injury risks and other hazards. Use caution if undertaking do-it-yourself repairs. Device damage caused during repair will not be covered under Microsoft’s Hardware Warranty or protection plans. Availability of replaceable components and service options may vary by market and/or at initial product launch.</a:t>
            </a:r>
          </a:p>
          <a:p>
            <a:pPr marR="30480"/>
            <a:r>
              <a:rPr lang="en-US" sz="600" baseline="30000" dirty="0">
                <a:solidFill>
                  <a:srgbClr val="505050"/>
                </a:solidFill>
                <a:latin typeface="Segoe UI"/>
                <a:cs typeface="Segoe UI"/>
              </a:rPr>
              <a:t>6</a:t>
            </a:r>
            <a:r>
              <a:rPr lang="en-US" sz="600" dirty="0">
                <a:solidFill>
                  <a:srgbClr val="505050"/>
                </a:solidFill>
                <a:latin typeface="Segoe UI"/>
                <a:cs typeface="Segoe UI"/>
              </a:rPr>
              <a:t>Might vary depending on manufacturing processes.</a:t>
            </a:r>
            <a:endParaRPr lang="en-US" sz="600" dirty="0">
              <a:solidFill>
                <a:srgbClr val="505050"/>
              </a:solidFill>
              <a:latin typeface="+mn-lt"/>
              <a:cs typeface="Segoe UI"/>
            </a:endParaRPr>
          </a:p>
          <a:p>
            <a:pPr marR="30480"/>
            <a:r>
              <a:rPr lang="en-US" sz="600" baseline="30000" dirty="0">
                <a:solidFill>
                  <a:srgbClr val="505050"/>
                </a:solidFill>
                <a:latin typeface="+mn-lt"/>
                <a:cs typeface="Segoe UI"/>
              </a:rPr>
              <a:t>11</a:t>
            </a:r>
            <a:r>
              <a:rPr lang="en-US" sz="600" dirty="0">
                <a:solidFill>
                  <a:srgbClr val="505050"/>
                </a:solidFill>
                <a:latin typeface="+mn-lt"/>
                <a:cs typeface="Segoe UI"/>
              </a:rPr>
              <a:t>Sold separately. Software license required for some features.</a:t>
            </a:r>
          </a:p>
          <a:p>
            <a:pPr marR="30480"/>
            <a:r>
              <a:rPr lang="en-US" sz="600" baseline="30000" dirty="0">
                <a:solidFill>
                  <a:srgbClr val="505050"/>
                </a:solidFill>
                <a:latin typeface="+mn-lt"/>
                <a:cs typeface="Segoe UI"/>
              </a:rPr>
              <a:t>12</a:t>
            </a:r>
            <a:r>
              <a:rPr lang="en-US" sz="600" dirty="0">
                <a:solidFill>
                  <a:srgbClr val="505050"/>
                </a:solidFill>
                <a:latin typeface="+mn-lt"/>
                <a:cs typeface="Segoe UI"/>
              </a:rPr>
              <a:t>Activation required. If your device is managed by your organization’s IT department, contact your IT administrator for activation. If you activate your trial outside your organization, after 30 days, you will be charged the applicable monthly or annual subscription fee. Credit card required. Cancel any time to stop future charges.</a:t>
            </a:r>
          </a:p>
          <a:p>
            <a:pPr marR="30480"/>
            <a:r>
              <a:rPr lang="en-US" sz="600" dirty="0">
                <a:solidFill>
                  <a:srgbClr val="505050"/>
                </a:solidFill>
                <a:latin typeface="+mn-lt"/>
                <a:cs typeface="Segoe UI"/>
              </a:rPr>
              <a:t>See </a:t>
            </a:r>
            <a:r>
              <a:rPr lang="en-US" sz="600" dirty="0">
                <a:solidFill>
                  <a:srgbClr val="505050"/>
                </a:solidFill>
                <a:latin typeface="+mn-lt"/>
                <a:cs typeface="Segoe UI"/>
                <a:hlinkClick r:id="rId4"/>
              </a:rPr>
              <a:t>https://aka.ms/m365businesstrialinfo</a:t>
            </a:r>
            <a:r>
              <a:rPr lang="en-US" sz="600" dirty="0">
                <a:solidFill>
                  <a:srgbClr val="505050"/>
                </a:solidFill>
                <a:latin typeface="+mn-lt"/>
                <a:cs typeface="Segoe UI"/>
              </a:rPr>
              <a:t>.</a:t>
            </a:r>
          </a:p>
          <a:p>
            <a:pPr marR="30480"/>
            <a:r>
              <a:rPr lang="en-US" sz="600" baseline="30000" dirty="0">
                <a:solidFill>
                  <a:srgbClr val="505050"/>
                </a:solidFill>
                <a:latin typeface="+mn-lt"/>
                <a:cs typeface="Segoe UI"/>
              </a:rPr>
              <a:t>13</a:t>
            </a:r>
            <a:r>
              <a:rPr lang="en-US" sz="600" dirty="0">
                <a:solidFill>
                  <a:srgbClr val="505050"/>
                </a:solidFill>
                <a:latin typeface="+mn-lt"/>
                <a:cs typeface="Segoe UI"/>
              </a:rPr>
              <a:t>Microsoft’s Limited Warranty is in addition to your consumer law rights.</a:t>
            </a:r>
          </a:p>
        </p:txBody>
      </p:sp>
      <p:sp>
        <p:nvSpPr>
          <p:cNvPr id="15" name="object 2">
            <a:extLst>
              <a:ext uri="{FF2B5EF4-FFF2-40B4-BE49-F238E27FC236}">
                <a16:creationId xmlns:a16="http://schemas.microsoft.com/office/drawing/2014/main" id="{7A4590D7-700B-21AC-659C-46BFC568C596}"/>
              </a:ext>
            </a:extLst>
          </p:cNvPr>
          <p:cNvSpPr txBox="1"/>
          <p:nvPr/>
        </p:nvSpPr>
        <p:spPr>
          <a:xfrm>
            <a:off x="4964183" y="1470441"/>
            <a:ext cx="494665" cy="135935"/>
          </a:xfrm>
          <a:prstGeom prst="rect">
            <a:avLst/>
          </a:prstGeom>
        </p:spPr>
        <p:txBody>
          <a:bodyPr vert="horz" wrap="square" lIns="0" tIns="12700" rIns="0" bIns="0" rtlCol="0">
            <a:spAutoFit/>
          </a:bodyPr>
          <a:lstStyle/>
          <a:p>
            <a:pPr marL="12700">
              <a:lnSpc>
                <a:spcPct val="100000"/>
              </a:lnSpc>
              <a:spcBef>
                <a:spcPts val="100"/>
              </a:spcBef>
            </a:pPr>
            <a:r>
              <a:rPr sz="800" spc="-10">
                <a:solidFill>
                  <a:srgbClr val="505050"/>
                </a:solidFill>
                <a:latin typeface="Segoe UI Semibold" panose="020B0702040204020203" pitchFamily="34" charset="0"/>
                <a:cs typeface="Segoe UI Semibold" panose="020B0702040204020203" pitchFamily="34" charset="0"/>
              </a:rPr>
              <a:t>EXTERIOR</a:t>
            </a:r>
            <a:endParaRPr lang="en-CA" sz="800">
              <a:latin typeface="Segoe UI Semibold" panose="020B0702040204020203" pitchFamily="34" charset="0"/>
              <a:cs typeface="Segoe UI Semibold" panose="020B0702040204020203" pitchFamily="34" charset="0"/>
            </a:endParaRPr>
          </a:p>
        </p:txBody>
      </p:sp>
      <p:sp>
        <p:nvSpPr>
          <p:cNvPr id="18" name="object 3">
            <a:extLst>
              <a:ext uri="{FF2B5EF4-FFF2-40B4-BE49-F238E27FC236}">
                <a16:creationId xmlns:a16="http://schemas.microsoft.com/office/drawing/2014/main" id="{97792246-6B3B-E2C0-1140-634BD6F39948}"/>
              </a:ext>
            </a:extLst>
          </p:cNvPr>
          <p:cNvSpPr txBox="1"/>
          <p:nvPr/>
        </p:nvSpPr>
        <p:spPr>
          <a:xfrm>
            <a:off x="5706832" y="1452661"/>
            <a:ext cx="1227455" cy="304800"/>
          </a:xfrm>
          <a:prstGeom prst="rect">
            <a:avLst/>
          </a:prstGeom>
        </p:spPr>
        <p:txBody>
          <a:bodyPr vert="horz" wrap="square" lIns="0" tIns="12700" rIns="0" bIns="0" rtlCol="0">
            <a:spAutoFit/>
          </a:bodyPr>
          <a:lstStyle/>
          <a:p>
            <a:pPr marL="12700" marR="5080">
              <a:lnSpc>
                <a:spcPct val="114599"/>
              </a:lnSpc>
              <a:spcBef>
                <a:spcPts val="100"/>
              </a:spcBef>
            </a:pPr>
            <a:r>
              <a:rPr sz="800" spc="-10">
                <a:solidFill>
                  <a:srgbClr val="505050"/>
                </a:solidFill>
                <a:latin typeface="Segoe UI"/>
                <a:cs typeface="Segoe UI"/>
              </a:rPr>
              <a:t>Casing:</a:t>
            </a:r>
            <a:r>
              <a:rPr sz="800" spc="-15">
                <a:solidFill>
                  <a:srgbClr val="505050"/>
                </a:solidFill>
                <a:latin typeface="Segoe UI"/>
                <a:cs typeface="Segoe UI"/>
              </a:rPr>
              <a:t> </a:t>
            </a:r>
            <a:r>
              <a:rPr sz="800" spc="-20">
                <a:solidFill>
                  <a:srgbClr val="505050"/>
                </a:solidFill>
                <a:latin typeface="Segoe UI"/>
                <a:cs typeface="Segoe UI"/>
              </a:rPr>
              <a:t>Anodized</a:t>
            </a:r>
            <a:r>
              <a:rPr sz="800" spc="-15">
                <a:solidFill>
                  <a:srgbClr val="505050"/>
                </a:solidFill>
                <a:latin typeface="Segoe UI"/>
                <a:cs typeface="Segoe UI"/>
              </a:rPr>
              <a:t> </a:t>
            </a:r>
            <a:r>
              <a:rPr sz="800" spc="-30">
                <a:solidFill>
                  <a:srgbClr val="505050"/>
                </a:solidFill>
                <a:latin typeface="Segoe UI"/>
                <a:cs typeface="Segoe UI"/>
              </a:rPr>
              <a:t>aluminum</a:t>
            </a:r>
            <a:r>
              <a:rPr sz="800" spc="-10">
                <a:solidFill>
                  <a:srgbClr val="505050"/>
                </a:solidFill>
                <a:latin typeface="Segoe UI"/>
                <a:cs typeface="Segoe UI"/>
              </a:rPr>
              <a:t> Color:</a:t>
            </a:r>
            <a:r>
              <a:rPr sz="800" spc="-5">
                <a:solidFill>
                  <a:srgbClr val="505050"/>
                </a:solidFill>
                <a:latin typeface="Segoe UI"/>
                <a:cs typeface="Segoe UI"/>
              </a:rPr>
              <a:t> </a:t>
            </a:r>
            <a:r>
              <a:rPr sz="800" spc="-10">
                <a:solidFill>
                  <a:srgbClr val="505050"/>
                </a:solidFill>
                <a:latin typeface="Segoe UI"/>
                <a:cs typeface="Segoe UI"/>
              </a:rPr>
              <a:t>Platinum</a:t>
            </a:r>
            <a:endParaRPr sz="800">
              <a:latin typeface="Segoe UI"/>
              <a:cs typeface="Segoe UI"/>
            </a:endParaRPr>
          </a:p>
        </p:txBody>
      </p:sp>
      <p:sp>
        <p:nvSpPr>
          <p:cNvPr id="21" name="object 4">
            <a:extLst>
              <a:ext uri="{FF2B5EF4-FFF2-40B4-BE49-F238E27FC236}">
                <a16:creationId xmlns:a16="http://schemas.microsoft.com/office/drawing/2014/main" id="{871C1FEB-6DDC-319E-4157-F9B4408B0587}"/>
              </a:ext>
            </a:extLst>
          </p:cNvPr>
          <p:cNvSpPr txBox="1"/>
          <p:nvPr/>
        </p:nvSpPr>
        <p:spPr>
          <a:xfrm>
            <a:off x="5122584" y="1929673"/>
            <a:ext cx="336550" cy="135935"/>
          </a:xfrm>
          <a:prstGeom prst="rect">
            <a:avLst/>
          </a:prstGeom>
        </p:spPr>
        <p:txBody>
          <a:bodyPr vert="horz" wrap="square" lIns="0" tIns="12700" rIns="0" bIns="0" rtlCol="0">
            <a:spAutoFit/>
          </a:bodyPr>
          <a:lstStyle/>
          <a:p>
            <a:pPr marL="12700">
              <a:lnSpc>
                <a:spcPct val="100000"/>
              </a:lnSpc>
              <a:spcBef>
                <a:spcPts val="100"/>
              </a:spcBef>
            </a:pPr>
            <a:r>
              <a:rPr sz="800" spc="-10">
                <a:solidFill>
                  <a:srgbClr val="505050"/>
                </a:solidFill>
                <a:latin typeface="Segoe UI Semibold" panose="020B0702040204020203" pitchFamily="34" charset="0"/>
                <a:cs typeface="Segoe UI Semibold" panose="020B0702040204020203" pitchFamily="34" charset="0"/>
              </a:rPr>
              <a:t>HINGE</a:t>
            </a:r>
            <a:endParaRPr lang="en-CA" sz="800">
              <a:latin typeface="Segoe UI Semibold" panose="020B0702040204020203" pitchFamily="34" charset="0"/>
              <a:cs typeface="Segoe UI Semibold" panose="020B0702040204020203" pitchFamily="34" charset="0"/>
            </a:endParaRPr>
          </a:p>
        </p:txBody>
      </p:sp>
      <p:sp>
        <p:nvSpPr>
          <p:cNvPr id="22" name="object 5">
            <a:extLst>
              <a:ext uri="{FF2B5EF4-FFF2-40B4-BE49-F238E27FC236}">
                <a16:creationId xmlns:a16="http://schemas.microsoft.com/office/drawing/2014/main" id="{B902B968-1B6B-FFA7-BB74-AFAE1C29E49F}"/>
              </a:ext>
            </a:extLst>
          </p:cNvPr>
          <p:cNvSpPr txBox="1"/>
          <p:nvPr/>
        </p:nvSpPr>
        <p:spPr>
          <a:xfrm>
            <a:off x="5706832" y="1911893"/>
            <a:ext cx="1388745" cy="304800"/>
          </a:xfrm>
          <a:prstGeom prst="rect">
            <a:avLst/>
          </a:prstGeom>
        </p:spPr>
        <p:txBody>
          <a:bodyPr vert="horz" wrap="square" lIns="0" tIns="12700" rIns="0" bIns="0" rtlCol="0">
            <a:spAutoFit/>
          </a:bodyPr>
          <a:lstStyle/>
          <a:p>
            <a:pPr marL="12700" marR="5080">
              <a:lnSpc>
                <a:spcPct val="114599"/>
              </a:lnSpc>
              <a:spcBef>
                <a:spcPts val="100"/>
              </a:spcBef>
            </a:pPr>
            <a:r>
              <a:rPr sz="800" spc="-20">
                <a:solidFill>
                  <a:srgbClr val="505050"/>
                </a:solidFill>
                <a:latin typeface="Segoe UI"/>
                <a:cs typeface="Segoe UI"/>
              </a:rPr>
              <a:t>Dynamic</a:t>
            </a:r>
            <a:r>
              <a:rPr sz="800" spc="-15">
                <a:solidFill>
                  <a:srgbClr val="505050"/>
                </a:solidFill>
                <a:latin typeface="Segoe UI"/>
                <a:cs typeface="Segoe UI"/>
              </a:rPr>
              <a:t> </a:t>
            </a:r>
            <a:r>
              <a:rPr sz="800" spc="-25">
                <a:solidFill>
                  <a:srgbClr val="505050"/>
                </a:solidFill>
                <a:latin typeface="Segoe UI"/>
                <a:cs typeface="Segoe UI"/>
              </a:rPr>
              <a:t>Woven</a:t>
            </a:r>
            <a:r>
              <a:rPr sz="800" spc="-15">
                <a:solidFill>
                  <a:srgbClr val="505050"/>
                </a:solidFill>
                <a:latin typeface="Segoe UI"/>
                <a:cs typeface="Segoe UI"/>
              </a:rPr>
              <a:t> </a:t>
            </a:r>
            <a:r>
              <a:rPr sz="800" spc="-10">
                <a:solidFill>
                  <a:srgbClr val="505050"/>
                </a:solidFill>
                <a:latin typeface="Segoe UI"/>
                <a:cs typeface="Segoe UI"/>
              </a:rPr>
              <a:t>Hinge</a:t>
            </a:r>
            <a:r>
              <a:rPr sz="800" spc="-15">
                <a:solidFill>
                  <a:srgbClr val="505050"/>
                </a:solidFill>
                <a:latin typeface="Segoe UI"/>
                <a:cs typeface="Segoe UI"/>
              </a:rPr>
              <a:t> </a:t>
            </a:r>
            <a:r>
              <a:rPr sz="800" spc="-20">
                <a:solidFill>
                  <a:srgbClr val="505050"/>
                </a:solidFill>
                <a:latin typeface="Segoe UI"/>
                <a:cs typeface="Segoe UI"/>
              </a:rPr>
              <a:t>made</a:t>
            </a:r>
            <a:r>
              <a:rPr sz="800" spc="-10">
                <a:solidFill>
                  <a:srgbClr val="505050"/>
                </a:solidFill>
                <a:latin typeface="Segoe UI"/>
                <a:cs typeface="Segoe UI"/>
              </a:rPr>
              <a:t> </a:t>
            </a:r>
            <a:r>
              <a:rPr sz="800" spc="-45">
                <a:solidFill>
                  <a:srgbClr val="505050"/>
                </a:solidFill>
                <a:latin typeface="Segoe UI"/>
                <a:cs typeface="Segoe UI"/>
              </a:rPr>
              <a:t>of</a:t>
            </a:r>
            <a:r>
              <a:rPr sz="800" spc="500">
                <a:solidFill>
                  <a:srgbClr val="505050"/>
                </a:solidFill>
                <a:latin typeface="Segoe UI"/>
                <a:cs typeface="Segoe UI"/>
              </a:rPr>
              <a:t> </a:t>
            </a:r>
            <a:r>
              <a:rPr sz="800" spc="-20">
                <a:solidFill>
                  <a:srgbClr val="505050"/>
                </a:solidFill>
                <a:latin typeface="Segoe UI"/>
                <a:cs typeface="Segoe UI"/>
              </a:rPr>
              <a:t>woven</a:t>
            </a:r>
            <a:r>
              <a:rPr sz="800" spc="-15">
                <a:solidFill>
                  <a:srgbClr val="505050"/>
                </a:solidFill>
                <a:latin typeface="Segoe UI"/>
                <a:cs typeface="Segoe UI"/>
              </a:rPr>
              <a:t> </a:t>
            </a:r>
            <a:r>
              <a:rPr sz="800" spc="-10">
                <a:solidFill>
                  <a:srgbClr val="505050"/>
                </a:solidFill>
                <a:latin typeface="Segoe UI"/>
                <a:cs typeface="Segoe UI"/>
              </a:rPr>
              <a:t>fabric</a:t>
            </a:r>
            <a:endParaRPr sz="800">
              <a:latin typeface="Segoe UI"/>
              <a:cs typeface="Segoe UI"/>
            </a:endParaRPr>
          </a:p>
        </p:txBody>
      </p:sp>
      <p:sp>
        <p:nvSpPr>
          <p:cNvPr id="23" name="object 6">
            <a:extLst>
              <a:ext uri="{FF2B5EF4-FFF2-40B4-BE49-F238E27FC236}">
                <a16:creationId xmlns:a16="http://schemas.microsoft.com/office/drawing/2014/main" id="{42D07033-C5BF-5D0F-0B29-9E4A6788387E}"/>
              </a:ext>
            </a:extLst>
          </p:cNvPr>
          <p:cNvSpPr txBox="1"/>
          <p:nvPr/>
        </p:nvSpPr>
        <p:spPr>
          <a:xfrm>
            <a:off x="4990128" y="2388905"/>
            <a:ext cx="468630" cy="135935"/>
          </a:xfrm>
          <a:prstGeom prst="rect">
            <a:avLst/>
          </a:prstGeom>
        </p:spPr>
        <p:txBody>
          <a:bodyPr vert="horz" wrap="square" lIns="0" tIns="12700" rIns="0" bIns="0" rtlCol="0">
            <a:spAutoFit/>
          </a:bodyPr>
          <a:lstStyle/>
          <a:p>
            <a:pPr marL="12700">
              <a:lnSpc>
                <a:spcPct val="100000"/>
              </a:lnSpc>
              <a:spcBef>
                <a:spcPts val="100"/>
              </a:spcBef>
            </a:pPr>
            <a:r>
              <a:rPr sz="800" spc="-10">
                <a:solidFill>
                  <a:srgbClr val="505050"/>
                </a:solidFill>
                <a:latin typeface="Segoe UI Semibold" panose="020B0702040204020203" pitchFamily="34" charset="0"/>
                <a:cs typeface="Segoe UI Semibold" panose="020B0702040204020203" pitchFamily="34" charset="0"/>
              </a:rPr>
              <a:t>SENSORS</a:t>
            </a:r>
            <a:endParaRPr lang="en-CA" sz="800">
              <a:latin typeface="Segoe UI Semibold" panose="020B0702040204020203" pitchFamily="34" charset="0"/>
              <a:cs typeface="Segoe UI Semibold" panose="020B0702040204020203" pitchFamily="34" charset="0"/>
            </a:endParaRPr>
          </a:p>
        </p:txBody>
      </p:sp>
      <p:sp>
        <p:nvSpPr>
          <p:cNvPr id="24" name="object 7">
            <a:extLst>
              <a:ext uri="{FF2B5EF4-FFF2-40B4-BE49-F238E27FC236}">
                <a16:creationId xmlns:a16="http://schemas.microsoft.com/office/drawing/2014/main" id="{E263A7D3-5AAD-A137-A79B-ABCF21F20D21}"/>
              </a:ext>
            </a:extLst>
          </p:cNvPr>
          <p:cNvSpPr txBox="1"/>
          <p:nvPr/>
        </p:nvSpPr>
        <p:spPr>
          <a:xfrm>
            <a:off x="5706832" y="2371125"/>
            <a:ext cx="1509395" cy="584200"/>
          </a:xfrm>
          <a:prstGeom prst="rect">
            <a:avLst/>
          </a:prstGeom>
        </p:spPr>
        <p:txBody>
          <a:bodyPr vert="horz" wrap="square" lIns="0" tIns="12700" rIns="0" bIns="0" rtlCol="0">
            <a:spAutoFit/>
          </a:bodyPr>
          <a:lstStyle/>
          <a:p>
            <a:pPr marL="12700" marR="5080">
              <a:lnSpc>
                <a:spcPct val="114599"/>
              </a:lnSpc>
              <a:spcBef>
                <a:spcPts val="100"/>
              </a:spcBef>
            </a:pPr>
            <a:r>
              <a:rPr sz="800" spc="-20">
                <a:solidFill>
                  <a:srgbClr val="505050"/>
                </a:solidFill>
                <a:latin typeface="Segoe UI"/>
                <a:cs typeface="Segoe UI"/>
              </a:rPr>
              <a:t>Auto</a:t>
            </a:r>
            <a:r>
              <a:rPr sz="800" spc="-15">
                <a:solidFill>
                  <a:srgbClr val="505050"/>
                </a:solidFill>
                <a:latin typeface="Segoe UI"/>
                <a:cs typeface="Segoe UI"/>
              </a:rPr>
              <a:t> </a:t>
            </a:r>
            <a:r>
              <a:rPr sz="800" spc="-20">
                <a:solidFill>
                  <a:srgbClr val="505050"/>
                </a:solidFill>
                <a:latin typeface="Segoe UI"/>
                <a:cs typeface="Segoe UI"/>
              </a:rPr>
              <a:t>brightness</a:t>
            </a:r>
            <a:r>
              <a:rPr sz="800" spc="-15">
                <a:solidFill>
                  <a:srgbClr val="505050"/>
                </a:solidFill>
                <a:latin typeface="Segoe UI"/>
                <a:cs typeface="Segoe UI"/>
              </a:rPr>
              <a:t> </a:t>
            </a:r>
            <a:r>
              <a:rPr sz="800">
                <a:solidFill>
                  <a:srgbClr val="505050"/>
                </a:solidFill>
                <a:latin typeface="Segoe UI"/>
                <a:cs typeface="Segoe UI"/>
              </a:rPr>
              <a:t>via</a:t>
            </a:r>
            <a:r>
              <a:rPr sz="800" spc="-10">
                <a:solidFill>
                  <a:srgbClr val="505050"/>
                </a:solidFill>
                <a:latin typeface="Segoe UI"/>
                <a:cs typeface="Segoe UI"/>
              </a:rPr>
              <a:t> </a:t>
            </a:r>
            <a:r>
              <a:rPr sz="800" spc="-20">
                <a:solidFill>
                  <a:srgbClr val="505050"/>
                </a:solidFill>
                <a:latin typeface="Segoe UI"/>
                <a:cs typeface="Segoe UI"/>
              </a:rPr>
              <a:t>Ambient</a:t>
            </a:r>
            <a:r>
              <a:rPr sz="800" spc="-15">
                <a:solidFill>
                  <a:srgbClr val="505050"/>
                </a:solidFill>
                <a:latin typeface="Segoe UI"/>
                <a:cs typeface="Segoe UI"/>
              </a:rPr>
              <a:t> </a:t>
            </a:r>
            <a:r>
              <a:rPr sz="800" spc="-20">
                <a:solidFill>
                  <a:srgbClr val="505050"/>
                </a:solidFill>
                <a:latin typeface="Segoe UI"/>
                <a:cs typeface="Segoe UI"/>
              </a:rPr>
              <a:t>Color</a:t>
            </a:r>
            <a:r>
              <a:rPr sz="800" spc="-10">
                <a:solidFill>
                  <a:srgbClr val="505050"/>
                </a:solidFill>
                <a:latin typeface="Segoe UI"/>
                <a:cs typeface="Segoe UI"/>
              </a:rPr>
              <a:t> Sensor</a:t>
            </a:r>
            <a:endParaRPr sz="800">
              <a:latin typeface="Segoe UI"/>
              <a:cs typeface="Segoe UI"/>
            </a:endParaRPr>
          </a:p>
          <a:p>
            <a:pPr marL="12700" marR="867410">
              <a:lnSpc>
                <a:spcPct val="114599"/>
              </a:lnSpc>
            </a:pPr>
            <a:r>
              <a:rPr sz="800" spc="-25">
                <a:solidFill>
                  <a:srgbClr val="505050"/>
                </a:solidFill>
                <a:latin typeface="Segoe UI"/>
                <a:cs typeface="Segoe UI"/>
              </a:rPr>
              <a:t>Accelerometer</a:t>
            </a:r>
            <a:r>
              <a:rPr sz="800" spc="-10">
                <a:solidFill>
                  <a:srgbClr val="505050"/>
                </a:solidFill>
                <a:latin typeface="Segoe UI"/>
                <a:cs typeface="Segoe UI"/>
              </a:rPr>
              <a:t> Gyroscope</a:t>
            </a:r>
            <a:endParaRPr sz="800">
              <a:latin typeface="Segoe UI"/>
              <a:cs typeface="Segoe UI"/>
            </a:endParaRPr>
          </a:p>
        </p:txBody>
      </p:sp>
      <p:sp>
        <p:nvSpPr>
          <p:cNvPr id="25" name="object 8">
            <a:extLst>
              <a:ext uri="{FF2B5EF4-FFF2-40B4-BE49-F238E27FC236}">
                <a16:creationId xmlns:a16="http://schemas.microsoft.com/office/drawing/2014/main" id="{FAB2033A-F43C-F89A-FBB8-A11AD82E87C9}"/>
              </a:ext>
            </a:extLst>
          </p:cNvPr>
          <p:cNvSpPr txBox="1"/>
          <p:nvPr/>
        </p:nvSpPr>
        <p:spPr>
          <a:xfrm>
            <a:off x="4909654" y="3109857"/>
            <a:ext cx="727071" cy="283860"/>
          </a:xfrm>
          <a:prstGeom prst="rect">
            <a:avLst/>
          </a:prstGeom>
        </p:spPr>
        <p:txBody>
          <a:bodyPr vert="horz" wrap="square" lIns="0" tIns="12700" rIns="0" bIns="0" rtlCol="0">
            <a:spAutoFit/>
          </a:bodyPr>
          <a:lstStyle/>
          <a:p>
            <a:pPr marL="108585" marR="5080" indent="-96520">
              <a:lnSpc>
                <a:spcPct val="114500"/>
              </a:lnSpc>
              <a:spcBef>
                <a:spcPts val="100"/>
              </a:spcBef>
            </a:pPr>
            <a:r>
              <a:rPr sz="800" spc="-10">
                <a:solidFill>
                  <a:srgbClr val="505050"/>
                </a:solidFill>
                <a:latin typeface="Segoe UI Semibold" panose="020B0702040204020203" pitchFamily="34" charset="0"/>
                <a:cs typeface="Segoe UI Semibold" panose="020B0702040204020203" pitchFamily="34" charset="0"/>
              </a:rPr>
              <a:t>WHAT'S</a:t>
            </a:r>
            <a:r>
              <a:rPr sz="800" spc="-5">
                <a:solidFill>
                  <a:srgbClr val="505050"/>
                </a:solidFill>
                <a:latin typeface="Segoe UI Semibold" panose="020B0702040204020203" pitchFamily="34" charset="0"/>
                <a:cs typeface="Segoe UI Semibold" panose="020B0702040204020203" pitchFamily="34" charset="0"/>
              </a:rPr>
              <a:t> </a:t>
            </a:r>
            <a:r>
              <a:rPr sz="800" spc="-25">
                <a:solidFill>
                  <a:srgbClr val="505050"/>
                </a:solidFill>
                <a:latin typeface="Segoe UI Semibold" panose="020B0702040204020203" pitchFamily="34" charset="0"/>
                <a:cs typeface="Segoe UI Semibold" panose="020B0702040204020203" pitchFamily="34" charset="0"/>
              </a:rPr>
              <a:t>IN</a:t>
            </a:r>
            <a:r>
              <a:rPr sz="800">
                <a:solidFill>
                  <a:srgbClr val="505050"/>
                </a:solidFill>
                <a:latin typeface="Segoe UI Semibold" panose="020B0702040204020203" pitchFamily="34" charset="0"/>
                <a:cs typeface="Segoe UI Semibold" panose="020B0702040204020203" pitchFamily="34" charset="0"/>
              </a:rPr>
              <a:t> THE</a:t>
            </a:r>
            <a:r>
              <a:rPr sz="800" spc="5">
                <a:solidFill>
                  <a:srgbClr val="505050"/>
                </a:solidFill>
                <a:latin typeface="Segoe UI Semibold" panose="020B0702040204020203" pitchFamily="34" charset="0"/>
                <a:cs typeface="Segoe UI Semibold" panose="020B0702040204020203" pitchFamily="34" charset="0"/>
              </a:rPr>
              <a:t> </a:t>
            </a:r>
            <a:r>
              <a:rPr sz="800" spc="-25">
                <a:solidFill>
                  <a:srgbClr val="505050"/>
                </a:solidFill>
                <a:latin typeface="Segoe UI Semibold" panose="020B0702040204020203" pitchFamily="34" charset="0"/>
                <a:cs typeface="Segoe UI Semibold" panose="020B0702040204020203" pitchFamily="34" charset="0"/>
              </a:rPr>
              <a:t>BOX</a:t>
            </a:r>
            <a:endParaRPr lang="en-CA" sz="800">
              <a:latin typeface="Segoe UI Semibold" panose="020B0702040204020203" pitchFamily="34" charset="0"/>
              <a:cs typeface="Segoe UI Semibold" panose="020B0702040204020203" pitchFamily="34" charset="0"/>
            </a:endParaRPr>
          </a:p>
        </p:txBody>
      </p:sp>
      <p:sp>
        <p:nvSpPr>
          <p:cNvPr id="26" name="object 9">
            <a:extLst>
              <a:ext uri="{FF2B5EF4-FFF2-40B4-BE49-F238E27FC236}">
                <a16:creationId xmlns:a16="http://schemas.microsoft.com/office/drawing/2014/main" id="{C5FBFF10-5F9C-80B9-167C-00E2939E8DE9}"/>
              </a:ext>
            </a:extLst>
          </p:cNvPr>
          <p:cNvSpPr txBox="1"/>
          <p:nvPr/>
        </p:nvSpPr>
        <p:spPr>
          <a:xfrm>
            <a:off x="5681425" y="3109658"/>
            <a:ext cx="1471930" cy="1003300"/>
          </a:xfrm>
          <a:prstGeom prst="rect">
            <a:avLst/>
          </a:prstGeom>
        </p:spPr>
        <p:txBody>
          <a:bodyPr vert="horz" wrap="square" lIns="0" tIns="12700" rIns="0" bIns="0" rtlCol="0">
            <a:spAutoFit/>
          </a:bodyPr>
          <a:lstStyle/>
          <a:p>
            <a:pPr marL="38100" marR="398780">
              <a:lnSpc>
                <a:spcPct val="114599"/>
              </a:lnSpc>
              <a:spcBef>
                <a:spcPts val="100"/>
              </a:spcBef>
            </a:pPr>
            <a:r>
              <a:rPr sz="800" spc="-10">
                <a:solidFill>
                  <a:srgbClr val="505050"/>
                </a:solidFill>
                <a:latin typeface="Segoe UI"/>
                <a:cs typeface="Segoe UI"/>
              </a:rPr>
              <a:t>Surface</a:t>
            </a:r>
            <a:r>
              <a:rPr sz="800" spc="-15">
                <a:solidFill>
                  <a:srgbClr val="505050"/>
                </a:solidFill>
                <a:latin typeface="Segoe UI"/>
                <a:cs typeface="Segoe UI"/>
              </a:rPr>
              <a:t> </a:t>
            </a:r>
            <a:r>
              <a:rPr sz="800" spc="-20">
                <a:solidFill>
                  <a:srgbClr val="505050"/>
                </a:solidFill>
                <a:latin typeface="Segoe UI"/>
                <a:cs typeface="Segoe UI"/>
              </a:rPr>
              <a:t>Laptop</a:t>
            </a:r>
            <a:r>
              <a:rPr sz="800" spc="-15">
                <a:solidFill>
                  <a:srgbClr val="505050"/>
                </a:solidFill>
                <a:latin typeface="Segoe UI"/>
                <a:cs typeface="Segoe UI"/>
              </a:rPr>
              <a:t> </a:t>
            </a:r>
            <a:r>
              <a:rPr sz="800" spc="-20">
                <a:solidFill>
                  <a:srgbClr val="505050"/>
                </a:solidFill>
                <a:latin typeface="Segoe UI"/>
                <a:cs typeface="Segoe UI"/>
              </a:rPr>
              <a:t>Studio</a:t>
            </a:r>
            <a:r>
              <a:rPr sz="800" spc="-10">
                <a:solidFill>
                  <a:srgbClr val="505050"/>
                </a:solidFill>
                <a:latin typeface="Segoe UI"/>
                <a:cs typeface="Segoe UI"/>
              </a:rPr>
              <a:t> </a:t>
            </a:r>
            <a:r>
              <a:rPr sz="800" spc="-50">
                <a:solidFill>
                  <a:srgbClr val="505050"/>
                </a:solidFill>
                <a:latin typeface="Segoe UI"/>
                <a:cs typeface="Segoe UI"/>
              </a:rPr>
              <a:t>2</a:t>
            </a:r>
            <a:r>
              <a:rPr sz="800" spc="500">
                <a:solidFill>
                  <a:srgbClr val="505050"/>
                </a:solidFill>
                <a:latin typeface="Segoe UI"/>
                <a:cs typeface="Segoe UI"/>
              </a:rPr>
              <a:t> </a:t>
            </a:r>
            <a:r>
              <a:rPr sz="800" spc="-25">
                <a:solidFill>
                  <a:srgbClr val="505050"/>
                </a:solidFill>
                <a:latin typeface="Segoe UI"/>
                <a:cs typeface="Segoe UI"/>
              </a:rPr>
              <a:t>Power</a:t>
            </a:r>
            <a:r>
              <a:rPr sz="800" spc="-10">
                <a:solidFill>
                  <a:srgbClr val="505050"/>
                </a:solidFill>
                <a:latin typeface="Segoe UI"/>
                <a:cs typeface="Segoe UI"/>
              </a:rPr>
              <a:t> supply:</a:t>
            </a:r>
            <a:endParaRPr sz="800">
              <a:latin typeface="Segoe UI"/>
              <a:cs typeface="Segoe UI"/>
            </a:endParaRPr>
          </a:p>
          <a:p>
            <a:pPr marL="38100" marR="138430" indent="-635">
              <a:lnSpc>
                <a:spcPct val="114599"/>
              </a:lnSpc>
            </a:pPr>
            <a:r>
              <a:rPr sz="800" spc="-10">
                <a:solidFill>
                  <a:srgbClr val="505050"/>
                </a:solidFill>
                <a:latin typeface="Segoe UI"/>
                <a:cs typeface="Segoe UI"/>
              </a:rPr>
              <a:t>Intel</a:t>
            </a:r>
            <a:r>
              <a:rPr sz="675" spc="-15" baseline="30864">
                <a:solidFill>
                  <a:srgbClr val="515151"/>
                </a:solidFill>
                <a:latin typeface="Segoe UI"/>
                <a:cs typeface="Segoe UI"/>
              </a:rPr>
              <a:t>®</a:t>
            </a:r>
            <a:r>
              <a:rPr sz="675" spc="67" baseline="30864">
                <a:solidFill>
                  <a:srgbClr val="515151"/>
                </a:solidFill>
                <a:latin typeface="Segoe UI"/>
                <a:cs typeface="Segoe UI"/>
              </a:rPr>
              <a:t> </a:t>
            </a:r>
            <a:r>
              <a:rPr sz="800">
                <a:solidFill>
                  <a:srgbClr val="505050"/>
                </a:solidFill>
                <a:latin typeface="Segoe UI"/>
                <a:cs typeface="Segoe UI"/>
              </a:rPr>
              <a:t>Iris</a:t>
            </a:r>
            <a:r>
              <a:rPr sz="675" baseline="30864">
                <a:solidFill>
                  <a:srgbClr val="515151"/>
                </a:solidFill>
                <a:latin typeface="Segoe UI"/>
                <a:cs typeface="Segoe UI"/>
              </a:rPr>
              <a:t>®</a:t>
            </a:r>
            <a:r>
              <a:rPr sz="675" spc="75" baseline="30864">
                <a:solidFill>
                  <a:srgbClr val="515151"/>
                </a:solidFill>
                <a:latin typeface="Segoe UI"/>
                <a:cs typeface="Segoe UI"/>
              </a:rPr>
              <a:t> </a:t>
            </a:r>
            <a:r>
              <a:rPr sz="800">
                <a:solidFill>
                  <a:srgbClr val="505050"/>
                </a:solidFill>
                <a:latin typeface="Segoe UI"/>
                <a:cs typeface="Segoe UI"/>
              </a:rPr>
              <a:t>Xe</a:t>
            </a:r>
            <a:r>
              <a:rPr sz="800" spc="-40">
                <a:solidFill>
                  <a:srgbClr val="505050"/>
                </a:solidFill>
                <a:latin typeface="Segoe UI"/>
                <a:cs typeface="Segoe UI"/>
              </a:rPr>
              <a:t> </a:t>
            </a:r>
            <a:r>
              <a:rPr sz="800" spc="-20">
                <a:solidFill>
                  <a:srgbClr val="505050"/>
                </a:solidFill>
                <a:latin typeface="Segoe UI"/>
                <a:cs typeface="Segoe UI"/>
              </a:rPr>
              <a:t>graphics</a:t>
            </a:r>
            <a:r>
              <a:rPr sz="800" spc="-35">
                <a:solidFill>
                  <a:srgbClr val="505050"/>
                </a:solidFill>
                <a:latin typeface="Segoe UI"/>
                <a:cs typeface="Segoe UI"/>
              </a:rPr>
              <a:t> </a:t>
            </a:r>
            <a:r>
              <a:rPr sz="800" spc="-10">
                <a:solidFill>
                  <a:srgbClr val="505050"/>
                </a:solidFill>
                <a:latin typeface="Segoe UI"/>
                <a:cs typeface="Segoe UI"/>
              </a:rPr>
              <a:t>model: </a:t>
            </a:r>
            <a:r>
              <a:rPr sz="800" spc="-20">
                <a:solidFill>
                  <a:srgbClr val="505050"/>
                </a:solidFill>
                <a:latin typeface="Segoe UI"/>
                <a:cs typeface="Segoe UI"/>
              </a:rPr>
              <a:t>102W</a:t>
            </a:r>
            <a:endParaRPr sz="800">
              <a:latin typeface="Segoe UI"/>
              <a:cs typeface="Segoe UI"/>
            </a:endParaRPr>
          </a:p>
          <a:p>
            <a:pPr marL="38100" marR="30480">
              <a:lnSpc>
                <a:spcPct val="114599"/>
              </a:lnSpc>
            </a:pPr>
            <a:r>
              <a:rPr sz="800" spc="-10">
                <a:solidFill>
                  <a:srgbClr val="505050"/>
                </a:solidFill>
                <a:latin typeface="Segoe UI"/>
                <a:cs typeface="Segoe UI"/>
              </a:rPr>
              <a:t>NVIDIA</a:t>
            </a:r>
            <a:r>
              <a:rPr sz="675" spc="-15" baseline="30864">
                <a:solidFill>
                  <a:srgbClr val="515151"/>
                </a:solidFill>
                <a:latin typeface="Segoe UI"/>
                <a:cs typeface="Segoe UI"/>
              </a:rPr>
              <a:t>®</a:t>
            </a:r>
            <a:r>
              <a:rPr sz="675" spc="112" baseline="30864">
                <a:solidFill>
                  <a:srgbClr val="515151"/>
                </a:solidFill>
                <a:latin typeface="Segoe UI"/>
                <a:cs typeface="Segoe UI"/>
              </a:rPr>
              <a:t> </a:t>
            </a:r>
            <a:r>
              <a:rPr sz="800" spc="-20">
                <a:solidFill>
                  <a:srgbClr val="505050"/>
                </a:solidFill>
                <a:latin typeface="Segoe UI"/>
                <a:cs typeface="Segoe UI"/>
              </a:rPr>
              <a:t>graphics</a:t>
            </a:r>
            <a:r>
              <a:rPr sz="800" spc="-10">
                <a:solidFill>
                  <a:srgbClr val="505050"/>
                </a:solidFill>
                <a:latin typeface="Segoe UI"/>
                <a:cs typeface="Segoe UI"/>
              </a:rPr>
              <a:t> </a:t>
            </a:r>
            <a:r>
              <a:rPr sz="800" spc="-20">
                <a:solidFill>
                  <a:srgbClr val="505050"/>
                </a:solidFill>
                <a:latin typeface="Segoe UI"/>
                <a:cs typeface="Segoe UI"/>
              </a:rPr>
              <a:t>models:</a:t>
            </a:r>
            <a:r>
              <a:rPr sz="800" spc="-15">
                <a:solidFill>
                  <a:srgbClr val="505050"/>
                </a:solidFill>
                <a:latin typeface="Segoe UI"/>
                <a:cs typeface="Segoe UI"/>
              </a:rPr>
              <a:t> </a:t>
            </a:r>
            <a:r>
              <a:rPr sz="800" spc="-25">
                <a:solidFill>
                  <a:srgbClr val="505050"/>
                </a:solidFill>
                <a:latin typeface="Segoe UI"/>
                <a:cs typeface="Segoe UI"/>
              </a:rPr>
              <a:t>120W</a:t>
            </a:r>
            <a:r>
              <a:rPr sz="800" spc="500">
                <a:solidFill>
                  <a:srgbClr val="505050"/>
                </a:solidFill>
                <a:latin typeface="Segoe UI"/>
                <a:cs typeface="Segoe UI"/>
              </a:rPr>
              <a:t> </a:t>
            </a:r>
            <a:r>
              <a:rPr sz="800" spc="-20">
                <a:solidFill>
                  <a:srgbClr val="505050"/>
                </a:solidFill>
                <a:latin typeface="Segoe UI"/>
                <a:cs typeface="Segoe UI"/>
              </a:rPr>
              <a:t>Quick</a:t>
            </a:r>
            <a:r>
              <a:rPr sz="800" spc="-35">
                <a:solidFill>
                  <a:srgbClr val="505050"/>
                </a:solidFill>
                <a:latin typeface="Segoe UI"/>
                <a:cs typeface="Segoe UI"/>
              </a:rPr>
              <a:t> </a:t>
            </a:r>
            <a:r>
              <a:rPr sz="800">
                <a:solidFill>
                  <a:srgbClr val="505050"/>
                </a:solidFill>
                <a:latin typeface="Segoe UI"/>
                <a:cs typeface="Segoe UI"/>
              </a:rPr>
              <a:t>start</a:t>
            </a:r>
            <a:r>
              <a:rPr sz="800" spc="-30">
                <a:solidFill>
                  <a:srgbClr val="505050"/>
                </a:solidFill>
                <a:latin typeface="Segoe UI"/>
                <a:cs typeface="Segoe UI"/>
              </a:rPr>
              <a:t> </a:t>
            </a:r>
            <a:r>
              <a:rPr sz="800" spc="-10">
                <a:solidFill>
                  <a:srgbClr val="505050"/>
                </a:solidFill>
                <a:latin typeface="Segoe UI"/>
                <a:cs typeface="Segoe UI"/>
              </a:rPr>
              <a:t>guide</a:t>
            </a:r>
            <a:endParaRPr sz="800">
              <a:latin typeface="Segoe UI"/>
              <a:cs typeface="Segoe UI"/>
            </a:endParaRPr>
          </a:p>
          <a:p>
            <a:pPr marL="38100">
              <a:lnSpc>
                <a:spcPct val="100000"/>
              </a:lnSpc>
              <a:spcBef>
                <a:spcPts val="140"/>
              </a:spcBef>
            </a:pPr>
            <a:r>
              <a:rPr sz="800" spc="-10">
                <a:solidFill>
                  <a:srgbClr val="505050"/>
                </a:solidFill>
                <a:latin typeface="Segoe UI"/>
                <a:cs typeface="Segoe UI"/>
              </a:rPr>
              <a:t>Safety</a:t>
            </a:r>
            <a:r>
              <a:rPr sz="800" spc="-15">
                <a:solidFill>
                  <a:srgbClr val="505050"/>
                </a:solidFill>
                <a:latin typeface="Segoe UI"/>
                <a:cs typeface="Segoe UI"/>
              </a:rPr>
              <a:t> </a:t>
            </a:r>
            <a:r>
              <a:rPr sz="800" spc="-10">
                <a:solidFill>
                  <a:srgbClr val="505050"/>
                </a:solidFill>
                <a:latin typeface="Segoe UI"/>
                <a:cs typeface="Segoe UI"/>
              </a:rPr>
              <a:t>and</a:t>
            </a:r>
            <a:r>
              <a:rPr sz="800" spc="-15">
                <a:solidFill>
                  <a:srgbClr val="505050"/>
                </a:solidFill>
                <a:latin typeface="Segoe UI"/>
                <a:cs typeface="Segoe UI"/>
              </a:rPr>
              <a:t> </a:t>
            </a:r>
            <a:r>
              <a:rPr sz="800" spc="-20">
                <a:solidFill>
                  <a:srgbClr val="505050"/>
                </a:solidFill>
                <a:latin typeface="Segoe UI"/>
                <a:cs typeface="Segoe UI"/>
              </a:rPr>
              <a:t>warranty</a:t>
            </a:r>
            <a:r>
              <a:rPr sz="800" spc="-15">
                <a:solidFill>
                  <a:srgbClr val="505050"/>
                </a:solidFill>
                <a:latin typeface="Segoe UI"/>
                <a:cs typeface="Segoe UI"/>
              </a:rPr>
              <a:t> </a:t>
            </a:r>
            <a:r>
              <a:rPr sz="800" spc="-10">
                <a:solidFill>
                  <a:srgbClr val="505050"/>
                </a:solidFill>
                <a:latin typeface="Segoe UI"/>
                <a:cs typeface="Segoe UI"/>
              </a:rPr>
              <a:t>documents</a:t>
            </a:r>
            <a:endParaRPr sz="800">
              <a:latin typeface="Segoe UI"/>
              <a:cs typeface="Segoe UI"/>
            </a:endParaRPr>
          </a:p>
        </p:txBody>
      </p:sp>
      <p:sp>
        <p:nvSpPr>
          <p:cNvPr id="32" name="object 10">
            <a:extLst>
              <a:ext uri="{FF2B5EF4-FFF2-40B4-BE49-F238E27FC236}">
                <a16:creationId xmlns:a16="http://schemas.microsoft.com/office/drawing/2014/main" id="{4755DB7E-B94F-2F1F-8090-C672D057D11D}"/>
              </a:ext>
            </a:extLst>
          </p:cNvPr>
          <p:cNvSpPr txBox="1"/>
          <p:nvPr/>
        </p:nvSpPr>
        <p:spPr>
          <a:xfrm>
            <a:off x="4905826" y="4267423"/>
            <a:ext cx="727072" cy="283860"/>
          </a:xfrm>
          <a:prstGeom prst="rect">
            <a:avLst/>
          </a:prstGeom>
        </p:spPr>
        <p:txBody>
          <a:bodyPr vert="horz" wrap="square" lIns="0" tIns="12700" rIns="0" bIns="0" rtlCol="0">
            <a:spAutoFit/>
          </a:bodyPr>
          <a:lstStyle/>
          <a:p>
            <a:pPr marL="154940" marR="5080" indent="-142875">
              <a:lnSpc>
                <a:spcPct val="114599"/>
              </a:lnSpc>
              <a:spcBef>
                <a:spcPts val="100"/>
              </a:spcBef>
            </a:pPr>
            <a:r>
              <a:rPr sz="800" spc="-10">
                <a:solidFill>
                  <a:srgbClr val="505050"/>
                </a:solidFill>
                <a:latin typeface="Segoe UI Semibold" panose="020B0702040204020203" pitchFamily="34" charset="0"/>
                <a:cs typeface="Segoe UI Semibold" panose="020B0702040204020203" pitchFamily="34" charset="0"/>
              </a:rPr>
              <a:t>KEYBOARD LAYOUT</a:t>
            </a:r>
            <a:endParaRPr lang="en-CA" sz="800">
              <a:latin typeface="Segoe UI Semibold" panose="020B0702040204020203" pitchFamily="34" charset="0"/>
              <a:cs typeface="Segoe UI Semibold" panose="020B0702040204020203" pitchFamily="34" charset="0"/>
            </a:endParaRPr>
          </a:p>
        </p:txBody>
      </p:sp>
      <p:sp>
        <p:nvSpPr>
          <p:cNvPr id="34" name="object 11">
            <a:extLst>
              <a:ext uri="{FF2B5EF4-FFF2-40B4-BE49-F238E27FC236}">
                <a16:creationId xmlns:a16="http://schemas.microsoft.com/office/drawing/2014/main" id="{0961610F-739B-E357-B551-8E7E326305FA}"/>
              </a:ext>
            </a:extLst>
          </p:cNvPr>
          <p:cNvSpPr txBox="1"/>
          <p:nvPr/>
        </p:nvSpPr>
        <p:spPr>
          <a:xfrm>
            <a:off x="5706866" y="4267357"/>
            <a:ext cx="1494790" cy="1282700"/>
          </a:xfrm>
          <a:prstGeom prst="rect">
            <a:avLst/>
          </a:prstGeom>
        </p:spPr>
        <p:txBody>
          <a:bodyPr vert="horz" wrap="square" lIns="0" tIns="12700" rIns="0" bIns="0" rtlCol="0">
            <a:spAutoFit/>
          </a:bodyPr>
          <a:lstStyle/>
          <a:p>
            <a:pPr marL="12700" marR="101600">
              <a:lnSpc>
                <a:spcPct val="114599"/>
              </a:lnSpc>
              <a:spcBef>
                <a:spcPts val="100"/>
              </a:spcBef>
            </a:pPr>
            <a:r>
              <a:rPr sz="800" spc="-20">
                <a:solidFill>
                  <a:srgbClr val="505050"/>
                </a:solidFill>
                <a:latin typeface="Segoe UI"/>
                <a:cs typeface="Segoe UI"/>
              </a:rPr>
              <a:t>Activation:</a:t>
            </a:r>
            <a:r>
              <a:rPr sz="800" spc="20">
                <a:solidFill>
                  <a:srgbClr val="505050"/>
                </a:solidFill>
                <a:latin typeface="Segoe UI"/>
                <a:cs typeface="Segoe UI"/>
              </a:rPr>
              <a:t> </a:t>
            </a:r>
            <a:r>
              <a:rPr sz="800" spc="-20">
                <a:solidFill>
                  <a:srgbClr val="505050"/>
                </a:solidFill>
                <a:latin typeface="Segoe UI"/>
                <a:cs typeface="Segoe UI"/>
              </a:rPr>
              <a:t>Moving</a:t>
            </a:r>
            <a:r>
              <a:rPr sz="800" spc="25">
                <a:solidFill>
                  <a:srgbClr val="505050"/>
                </a:solidFill>
                <a:latin typeface="Segoe UI"/>
                <a:cs typeface="Segoe UI"/>
              </a:rPr>
              <a:t> </a:t>
            </a:r>
            <a:r>
              <a:rPr sz="800" spc="-25">
                <a:solidFill>
                  <a:srgbClr val="505050"/>
                </a:solidFill>
                <a:latin typeface="Segoe UI"/>
                <a:cs typeface="Segoe UI"/>
              </a:rPr>
              <a:t>(mechanical)</a:t>
            </a:r>
            <a:r>
              <a:rPr sz="800" spc="500">
                <a:solidFill>
                  <a:srgbClr val="505050"/>
                </a:solidFill>
                <a:latin typeface="Segoe UI"/>
                <a:cs typeface="Segoe UI"/>
              </a:rPr>
              <a:t> </a:t>
            </a:r>
            <a:r>
              <a:rPr sz="800" spc="-20">
                <a:solidFill>
                  <a:srgbClr val="505050"/>
                </a:solidFill>
                <a:latin typeface="Segoe UI"/>
                <a:cs typeface="Segoe UI"/>
              </a:rPr>
              <a:t>keys</a:t>
            </a:r>
            <a:endParaRPr sz="800">
              <a:latin typeface="Segoe UI"/>
              <a:cs typeface="Segoe UI"/>
            </a:endParaRPr>
          </a:p>
          <a:p>
            <a:pPr marL="12700" marR="265430">
              <a:lnSpc>
                <a:spcPct val="114599"/>
              </a:lnSpc>
            </a:pPr>
            <a:r>
              <a:rPr sz="800" spc="-20">
                <a:solidFill>
                  <a:srgbClr val="505050"/>
                </a:solidFill>
                <a:latin typeface="Segoe UI"/>
                <a:cs typeface="Segoe UI"/>
              </a:rPr>
              <a:t>Layout:</a:t>
            </a:r>
            <a:r>
              <a:rPr sz="800" spc="-5">
                <a:solidFill>
                  <a:srgbClr val="505050"/>
                </a:solidFill>
                <a:latin typeface="Segoe UI"/>
                <a:cs typeface="Segoe UI"/>
              </a:rPr>
              <a:t> </a:t>
            </a:r>
            <a:r>
              <a:rPr sz="800" spc="-35">
                <a:solidFill>
                  <a:srgbClr val="505050"/>
                </a:solidFill>
                <a:latin typeface="Segoe UI"/>
                <a:cs typeface="Segoe UI"/>
              </a:rPr>
              <a:t>QWERTY,</a:t>
            </a:r>
            <a:r>
              <a:rPr sz="800" spc="-5">
                <a:solidFill>
                  <a:srgbClr val="505050"/>
                </a:solidFill>
                <a:latin typeface="Segoe UI"/>
                <a:cs typeface="Segoe UI"/>
              </a:rPr>
              <a:t> </a:t>
            </a:r>
            <a:r>
              <a:rPr sz="800" spc="-10">
                <a:solidFill>
                  <a:srgbClr val="505050"/>
                </a:solidFill>
                <a:latin typeface="Segoe UI"/>
                <a:cs typeface="Segoe UI"/>
              </a:rPr>
              <a:t>full</a:t>
            </a:r>
            <a:r>
              <a:rPr sz="800" spc="-5">
                <a:solidFill>
                  <a:srgbClr val="505050"/>
                </a:solidFill>
                <a:latin typeface="Segoe UI"/>
                <a:cs typeface="Segoe UI"/>
              </a:rPr>
              <a:t> </a:t>
            </a:r>
            <a:r>
              <a:rPr sz="800" spc="-20">
                <a:solidFill>
                  <a:srgbClr val="505050"/>
                </a:solidFill>
                <a:latin typeface="Segoe UI"/>
                <a:cs typeface="Segoe UI"/>
              </a:rPr>
              <a:t>row</a:t>
            </a:r>
            <a:r>
              <a:rPr sz="800">
                <a:solidFill>
                  <a:srgbClr val="505050"/>
                </a:solidFill>
                <a:latin typeface="Segoe UI"/>
                <a:cs typeface="Segoe UI"/>
              </a:rPr>
              <a:t> </a:t>
            </a:r>
            <a:r>
              <a:rPr sz="800" spc="-25">
                <a:solidFill>
                  <a:srgbClr val="505050"/>
                </a:solidFill>
                <a:latin typeface="Segoe UI"/>
                <a:cs typeface="Segoe UI"/>
              </a:rPr>
              <a:t>of</a:t>
            </a:r>
            <a:r>
              <a:rPr sz="800" spc="500">
                <a:solidFill>
                  <a:srgbClr val="505050"/>
                </a:solidFill>
                <a:latin typeface="Segoe UI"/>
                <a:cs typeface="Segoe UI"/>
              </a:rPr>
              <a:t> </a:t>
            </a:r>
            <a:r>
              <a:rPr sz="800" spc="-20">
                <a:solidFill>
                  <a:srgbClr val="505050"/>
                </a:solidFill>
                <a:latin typeface="Segoe UI"/>
                <a:cs typeface="Segoe UI"/>
              </a:rPr>
              <a:t>function</a:t>
            </a:r>
            <a:r>
              <a:rPr sz="800" spc="15">
                <a:solidFill>
                  <a:srgbClr val="505050"/>
                </a:solidFill>
                <a:latin typeface="Segoe UI"/>
                <a:cs typeface="Segoe UI"/>
              </a:rPr>
              <a:t> </a:t>
            </a:r>
            <a:r>
              <a:rPr sz="800" spc="-20">
                <a:solidFill>
                  <a:srgbClr val="505050"/>
                </a:solidFill>
                <a:latin typeface="Segoe UI"/>
                <a:cs typeface="Segoe UI"/>
              </a:rPr>
              <a:t>keys</a:t>
            </a:r>
            <a:r>
              <a:rPr sz="800" spc="20">
                <a:solidFill>
                  <a:srgbClr val="505050"/>
                </a:solidFill>
                <a:latin typeface="Segoe UI"/>
                <a:cs typeface="Segoe UI"/>
              </a:rPr>
              <a:t> </a:t>
            </a:r>
            <a:r>
              <a:rPr sz="800" spc="-20">
                <a:solidFill>
                  <a:srgbClr val="505050"/>
                </a:solidFill>
                <a:latin typeface="Segoe UI"/>
                <a:cs typeface="Segoe UI"/>
              </a:rPr>
              <a:t>(F1-F12)</a:t>
            </a:r>
            <a:endParaRPr sz="800">
              <a:latin typeface="Segoe UI"/>
              <a:cs typeface="Segoe UI"/>
            </a:endParaRPr>
          </a:p>
          <a:p>
            <a:pPr marL="12700" marR="5080">
              <a:lnSpc>
                <a:spcPct val="114599"/>
              </a:lnSpc>
            </a:pPr>
            <a:r>
              <a:rPr sz="800" spc="-25">
                <a:solidFill>
                  <a:srgbClr val="505050"/>
                </a:solidFill>
                <a:latin typeface="Segoe UI"/>
                <a:cs typeface="Segoe UI"/>
              </a:rPr>
              <a:t>Windows</a:t>
            </a:r>
            <a:r>
              <a:rPr sz="800" spc="-20">
                <a:solidFill>
                  <a:srgbClr val="505050"/>
                </a:solidFill>
                <a:latin typeface="Segoe UI"/>
                <a:cs typeface="Segoe UI"/>
              </a:rPr>
              <a:t> key</a:t>
            </a:r>
            <a:r>
              <a:rPr sz="800" spc="-15">
                <a:solidFill>
                  <a:srgbClr val="505050"/>
                </a:solidFill>
                <a:latin typeface="Segoe UI"/>
                <a:cs typeface="Segoe UI"/>
              </a:rPr>
              <a:t> </a:t>
            </a:r>
            <a:r>
              <a:rPr sz="800" spc="-10">
                <a:solidFill>
                  <a:srgbClr val="505050"/>
                </a:solidFill>
                <a:latin typeface="Segoe UI"/>
                <a:cs typeface="Segoe UI"/>
              </a:rPr>
              <a:t>and</a:t>
            </a:r>
            <a:r>
              <a:rPr sz="800" spc="-15">
                <a:solidFill>
                  <a:srgbClr val="505050"/>
                </a:solidFill>
                <a:latin typeface="Segoe UI"/>
                <a:cs typeface="Segoe UI"/>
              </a:rPr>
              <a:t> </a:t>
            </a:r>
            <a:r>
              <a:rPr sz="800" spc="-10">
                <a:solidFill>
                  <a:srgbClr val="505050"/>
                </a:solidFill>
                <a:latin typeface="Segoe UI"/>
                <a:cs typeface="Segoe UI"/>
              </a:rPr>
              <a:t>dedicated </a:t>
            </a:r>
            <a:r>
              <a:rPr sz="800" spc="-20">
                <a:solidFill>
                  <a:srgbClr val="505050"/>
                </a:solidFill>
                <a:latin typeface="Segoe UI"/>
                <a:cs typeface="Segoe UI"/>
              </a:rPr>
              <a:t>buttons</a:t>
            </a:r>
            <a:r>
              <a:rPr sz="800" spc="-5">
                <a:solidFill>
                  <a:srgbClr val="505050"/>
                </a:solidFill>
                <a:latin typeface="Segoe UI"/>
                <a:cs typeface="Segoe UI"/>
              </a:rPr>
              <a:t> </a:t>
            </a:r>
            <a:r>
              <a:rPr sz="800">
                <a:solidFill>
                  <a:srgbClr val="505050"/>
                </a:solidFill>
                <a:latin typeface="Segoe UI"/>
                <a:cs typeface="Segoe UI"/>
              </a:rPr>
              <a:t>for</a:t>
            </a:r>
            <a:r>
              <a:rPr sz="800" spc="-5">
                <a:solidFill>
                  <a:srgbClr val="505050"/>
                </a:solidFill>
                <a:latin typeface="Segoe UI"/>
                <a:cs typeface="Segoe UI"/>
              </a:rPr>
              <a:t> </a:t>
            </a:r>
            <a:r>
              <a:rPr sz="800" spc="-20">
                <a:solidFill>
                  <a:srgbClr val="505050"/>
                </a:solidFill>
                <a:latin typeface="Segoe UI"/>
                <a:cs typeface="Segoe UI"/>
              </a:rPr>
              <a:t>media</a:t>
            </a:r>
            <a:r>
              <a:rPr sz="800">
                <a:solidFill>
                  <a:srgbClr val="505050"/>
                </a:solidFill>
                <a:latin typeface="Segoe UI"/>
                <a:cs typeface="Segoe UI"/>
              </a:rPr>
              <a:t> </a:t>
            </a:r>
            <a:r>
              <a:rPr sz="800" spc="-20">
                <a:solidFill>
                  <a:srgbClr val="505050"/>
                </a:solidFill>
                <a:latin typeface="Segoe UI"/>
                <a:cs typeface="Segoe UI"/>
              </a:rPr>
              <a:t>controls,</a:t>
            </a:r>
            <a:r>
              <a:rPr sz="800" spc="-5">
                <a:solidFill>
                  <a:srgbClr val="505050"/>
                </a:solidFill>
                <a:latin typeface="Segoe UI"/>
                <a:cs typeface="Segoe UI"/>
              </a:rPr>
              <a:t> </a:t>
            </a:r>
            <a:r>
              <a:rPr sz="800" spc="-25">
                <a:solidFill>
                  <a:srgbClr val="505050"/>
                </a:solidFill>
                <a:latin typeface="Segoe UI"/>
                <a:cs typeface="Segoe UI"/>
              </a:rPr>
              <a:t>screen</a:t>
            </a:r>
            <a:r>
              <a:rPr sz="800" spc="500">
                <a:solidFill>
                  <a:srgbClr val="505050"/>
                </a:solidFill>
                <a:latin typeface="Segoe UI"/>
                <a:cs typeface="Segoe UI"/>
              </a:rPr>
              <a:t> </a:t>
            </a:r>
            <a:r>
              <a:rPr sz="800" spc="-20">
                <a:solidFill>
                  <a:srgbClr val="505050"/>
                </a:solidFill>
                <a:latin typeface="Segoe UI"/>
                <a:cs typeface="Segoe UI"/>
              </a:rPr>
              <a:t>brightness </a:t>
            </a:r>
            <a:r>
              <a:rPr sz="800" spc="-10">
                <a:solidFill>
                  <a:srgbClr val="505050"/>
                </a:solidFill>
                <a:latin typeface="Segoe UI"/>
                <a:cs typeface="Segoe UI"/>
              </a:rPr>
              <a:t>and</a:t>
            </a:r>
            <a:r>
              <a:rPr sz="800" spc="-20">
                <a:solidFill>
                  <a:srgbClr val="505050"/>
                </a:solidFill>
                <a:latin typeface="Segoe UI"/>
                <a:cs typeface="Segoe UI"/>
              </a:rPr>
              <a:t> mute</a:t>
            </a:r>
            <a:endParaRPr sz="800">
              <a:latin typeface="Segoe UI"/>
              <a:cs typeface="Segoe UI"/>
            </a:endParaRPr>
          </a:p>
          <a:p>
            <a:pPr marL="12700">
              <a:lnSpc>
                <a:spcPct val="100000"/>
              </a:lnSpc>
              <a:spcBef>
                <a:spcPts val="140"/>
              </a:spcBef>
            </a:pPr>
            <a:r>
              <a:rPr sz="800" spc="-10">
                <a:solidFill>
                  <a:srgbClr val="505050"/>
                </a:solidFill>
                <a:latin typeface="Segoe UI"/>
                <a:cs typeface="Segoe UI"/>
              </a:rPr>
              <a:t>Backlight</a:t>
            </a:r>
            <a:endParaRPr sz="800">
              <a:latin typeface="Segoe UI"/>
              <a:cs typeface="Segoe UI"/>
            </a:endParaRPr>
          </a:p>
          <a:p>
            <a:pPr marL="12700">
              <a:lnSpc>
                <a:spcPct val="100000"/>
              </a:lnSpc>
              <a:spcBef>
                <a:spcPts val="140"/>
              </a:spcBef>
            </a:pPr>
            <a:r>
              <a:rPr sz="800" spc="-20">
                <a:solidFill>
                  <a:srgbClr val="505050"/>
                </a:solidFill>
                <a:latin typeface="Segoe UI"/>
                <a:cs typeface="Segoe UI"/>
              </a:rPr>
              <a:t>Precision</a:t>
            </a:r>
            <a:r>
              <a:rPr sz="800" spc="-10">
                <a:solidFill>
                  <a:srgbClr val="505050"/>
                </a:solidFill>
                <a:latin typeface="Segoe UI"/>
                <a:cs typeface="Segoe UI"/>
              </a:rPr>
              <a:t> Haptic</a:t>
            </a:r>
            <a:r>
              <a:rPr sz="800" spc="-5">
                <a:solidFill>
                  <a:srgbClr val="505050"/>
                </a:solidFill>
                <a:latin typeface="Segoe UI"/>
                <a:cs typeface="Segoe UI"/>
              </a:rPr>
              <a:t> </a:t>
            </a:r>
            <a:r>
              <a:rPr sz="800" spc="-10">
                <a:solidFill>
                  <a:srgbClr val="505050"/>
                </a:solidFill>
                <a:latin typeface="Segoe UI"/>
                <a:cs typeface="Segoe UI"/>
              </a:rPr>
              <a:t>touchpad</a:t>
            </a:r>
            <a:endParaRPr sz="800">
              <a:latin typeface="Segoe UI"/>
              <a:cs typeface="Segoe UI"/>
            </a:endParaRPr>
          </a:p>
        </p:txBody>
      </p:sp>
      <p:sp>
        <p:nvSpPr>
          <p:cNvPr id="37" name="object 14">
            <a:extLst>
              <a:ext uri="{FF2B5EF4-FFF2-40B4-BE49-F238E27FC236}">
                <a16:creationId xmlns:a16="http://schemas.microsoft.com/office/drawing/2014/main" id="{FEB02833-1A1C-060F-D1BA-8D7DF961B392}"/>
              </a:ext>
            </a:extLst>
          </p:cNvPr>
          <p:cNvSpPr txBox="1"/>
          <p:nvPr/>
        </p:nvSpPr>
        <p:spPr>
          <a:xfrm>
            <a:off x="4796109" y="5815868"/>
            <a:ext cx="686435" cy="135935"/>
          </a:xfrm>
          <a:prstGeom prst="rect">
            <a:avLst/>
          </a:prstGeom>
        </p:spPr>
        <p:txBody>
          <a:bodyPr vert="horz" wrap="square" lIns="0" tIns="12700" rIns="0" bIns="0" rtlCol="0">
            <a:spAutoFit/>
          </a:bodyPr>
          <a:lstStyle/>
          <a:p>
            <a:pPr marL="38100">
              <a:lnSpc>
                <a:spcPct val="100000"/>
              </a:lnSpc>
              <a:spcBef>
                <a:spcPts val="100"/>
              </a:spcBef>
            </a:pPr>
            <a:r>
              <a:rPr sz="800" spc="-10">
                <a:solidFill>
                  <a:srgbClr val="505050"/>
                </a:solidFill>
                <a:latin typeface="Segoe UI Semibold" panose="020B0702040204020203" pitchFamily="34" charset="0"/>
                <a:cs typeface="Segoe UI Semibold" panose="020B0702040204020203" pitchFamily="34" charset="0"/>
              </a:rPr>
              <a:t>WARRANTY</a:t>
            </a:r>
            <a:r>
              <a:rPr sz="675" spc="-15" baseline="30864">
                <a:solidFill>
                  <a:srgbClr val="505050"/>
                </a:solidFill>
                <a:latin typeface="Segoe UI Semibold" panose="020B0702040204020203" pitchFamily="34" charset="0"/>
                <a:cs typeface="Segoe UI Semibold" panose="020B0702040204020203" pitchFamily="34" charset="0"/>
              </a:rPr>
              <a:t>1</a:t>
            </a:r>
            <a:r>
              <a:rPr lang="en-CA" sz="675" spc="-15" baseline="30864">
                <a:solidFill>
                  <a:srgbClr val="505050"/>
                </a:solidFill>
                <a:latin typeface="Segoe UI Semibold" panose="020B0702040204020203" pitchFamily="34" charset="0"/>
                <a:cs typeface="Segoe UI Semibold" panose="020B0702040204020203" pitchFamily="34" charset="0"/>
              </a:rPr>
              <a:t>3</a:t>
            </a:r>
            <a:endParaRPr lang="en-CA" sz="675" baseline="30864">
              <a:latin typeface="Segoe UI Semibold" panose="020B0702040204020203" pitchFamily="34" charset="0"/>
              <a:cs typeface="Segoe UI Semibold" panose="020B0702040204020203" pitchFamily="34" charset="0"/>
            </a:endParaRPr>
          </a:p>
        </p:txBody>
      </p:sp>
      <p:sp>
        <p:nvSpPr>
          <p:cNvPr id="38" name="object 15">
            <a:extLst>
              <a:ext uri="{FF2B5EF4-FFF2-40B4-BE49-F238E27FC236}">
                <a16:creationId xmlns:a16="http://schemas.microsoft.com/office/drawing/2014/main" id="{C67E26DB-C5ED-CB87-F29A-6160CE2929C6}"/>
              </a:ext>
            </a:extLst>
          </p:cNvPr>
          <p:cNvSpPr txBox="1"/>
          <p:nvPr/>
        </p:nvSpPr>
        <p:spPr>
          <a:xfrm>
            <a:off x="5706873" y="5815868"/>
            <a:ext cx="1446530" cy="147320"/>
          </a:xfrm>
          <a:prstGeom prst="rect">
            <a:avLst/>
          </a:prstGeom>
        </p:spPr>
        <p:txBody>
          <a:bodyPr vert="horz" wrap="square" lIns="0" tIns="12700" rIns="0" bIns="0" rtlCol="0">
            <a:spAutoFit/>
          </a:bodyPr>
          <a:lstStyle/>
          <a:p>
            <a:pPr marL="12700">
              <a:lnSpc>
                <a:spcPct val="100000"/>
              </a:lnSpc>
              <a:spcBef>
                <a:spcPts val="100"/>
              </a:spcBef>
            </a:pPr>
            <a:r>
              <a:rPr sz="800" spc="-25">
                <a:solidFill>
                  <a:srgbClr val="505050"/>
                </a:solidFill>
                <a:latin typeface="Segoe UI"/>
                <a:cs typeface="Segoe UI"/>
              </a:rPr>
              <a:t>1-</a:t>
            </a:r>
            <a:r>
              <a:rPr sz="800" spc="-10">
                <a:solidFill>
                  <a:srgbClr val="505050"/>
                </a:solidFill>
                <a:latin typeface="Segoe UI"/>
                <a:cs typeface="Segoe UI"/>
              </a:rPr>
              <a:t>year</a:t>
            </a:r>
            <a:r>
              <a:rPr sz="800" spc="-5">
                <a:solidFill>
                  <a:srgbClr val="505050"/>
                </a:solidFill>
                <a:latin typeface="Segoe UI"/>
                <a:cs typeface="Segoe UI"/>
              </a:rPr>
              <a:t> </a:t>
            </a:r>
            <a:r>
              <a:rPr sz="800" spc="-20">
                <a:solidFill>
                  <a:srgbClr val="505050"/>
                </a:solidFill>
                <a:latin typeface="Segoe UI"/>
                <a:cs typeface="Segoe UI"/>
              </a:rPr>
              <a:t>limited</a:t>
            </a:r>
            <a:r>
              <a:rPr sz="800">
                <a:solidFill>
                  <a:srgbClr val="505050"/>
                </a:solidFill>
                <a:latin typeface="Segoe UI"/>
                <a:cs typeface="Segoe UI"/>
              </a:rPr>
              <a:t> </a:t>
            </a:r>
            <a:r>
              <a:rPr sz="800" spc="-20">
                <a:solidFill>
                  <a:srgbClr val="505050"/>
                </a:solidFill>
                <a:latin typeface="Segoe UI"/>
                <a:cs typeface="Segoe UI"/>
              </a:rPr>
              <a:t>hardware</a:t>
            </a:r>
            <a:r>
              <a:rPr sz="800">
                <a:solidFill>
                  <a:srgbClr val="505050"/>
                </a:solidFill>
                <a:latin typeface="Segoe UI"/>
                <a:cs typeface="Segoe UI"/>
              </a:rPr>
              <a:t> </a:t>
            </a:r>
            <a:r>
              <a:rPr sz="800" spc="-10">
                <a:solidFill>
                  <a:srgbClr val="505050"/>
                </a:solidFill>
                <a:latin typeface="Segoe UI"/>
                <a:cs typeface="Segoe UI"/>
              </a:rPr>
              <a:t>warranty</a:t>
            </a:r>
            <a:endParaRPr sz="800">
              <a:latin typeface="Segoe UI"/>
              <a:cs typeface="Segoe UI"/>
            </a:endParaRPr>
          </a:p>
        </p:txBody>
      </p:sp>
      <p:sp>
        <p:nvSpPr>
          <p:cNvPr id="39" name="object 16">
            <a:extLst>
              <a:ext uri="{FF2B5EF4-FFF2-40B4-BE49-F238E27FC236}">
                <a16:creationId xmlns:a16="http://schemas.microsoft.com/office/drawing/2014/main" id="{AFCD318D-C199-B249-8A24-5A7BE428F605}"/>
              </a:ext>
            </a:extLst>
          </p:cNvPr>
          <p:cNvSpPr txBox="1"/>
          <p:nvPr/>
        </p:nvSpPr>
        <p:spPr>
          <a:xfrm>
            <a:off x="4813452" y="6117653"/>
            <a:ext cx="727073" cy="283860"/>
          </a:xfrm>
          <a:prstGeom prst="rect">
            <a:avLst/>
          </a:prstGeom>
        </p:spPr>
        <p:txBody>
          <a:bodyPr vert="horz" wrap="square" lIns="0" tIns="12700" rIns="0" bIns="0" rtlCol="0">
            <a:spAutoFit/>
          </a:bodyPr>
          <a:lstStyle/>
          <a:p>
            <a:pPr marL="38100" marR="30480" indent="163830">
              <a:lnSpc>
                <a:spcPct val="114599"/>
              </a:lnSpc>
              <a:spcBef>
                <a:spcPts val="100"/>
              </a:spcBef>
            </a:pPr>
            <a:r>
              <a:rPr sz="800" spc="-10">
                <a:solidFill>
                  <a:srgbClr val="505050"/>
                </a:solidFill>
                <a:latin typeface="Segoe UI Semibold" panose="020B0702040204020203" pitchFamily="34" charset="0"/>
                <a:cs typeface="Segoe UI Semibold" panose="020B0702040204020203" pitchFamily="34" charset="0"/>
              </a:rPr>
              <a:t>BATTERY CAPACITIES</a:t>
            </a:r>
            <a:r>
              <a:rPr sz="675" spc="-15" baseline="30864">
                <a:solidFill>
                  <a:srgbClr val="505050"/>
                </a:solidFill>
                <a:latin typeface="Segoe UI Semibold" panose="020B0702040204020203" pitchFamily="34" charset="0"/>
                <a:cs typeface="Segoe UI Semibold" panose="020B0702040204020203" pitchFamily="34" charset="0"/>
              </a:rPr>
              <a:t>6</a:t>
            </a:r>
            <a:endParaRPr lang="en-CA" sz="675" baseline="30864">
              <a:latin typeface="Segoe UI Semibold" panose="020B0702040204020203" pitchFamily="34" charset="0"/>
              <a:cs typeface="Segoe UI Semibold" panose="020B0702040204020203" pitchFamily="34" charset="0"/>
            </a:endParaRPr>
          </a:p>
        </p:txBody>
      </p:sp>
      <p:sp>
        <p:nvSpPr>
          <p:cNvPr id="40" name="object 17">
            <a:extLst>
              <a:ext uri="{FF2B5EF4-FFF2-40B4-BE49-F238E27FC236}">
                <a16:creationId xmlns:a16="http://schemas.microsoft.com/office/drawing/2014/main" id="{B2F80F9E-4416-57E4-ECA5-8DAC1A78448C}"/>
              </a:ext>
            </a:extLst>
          </p:cNvPr>
          <p:cNvSpPr txBox="1"/>
          <p:nvPr/>
        </p:nvSpPr>
        <p:spPr>
          <a:xfrm>
            <a:off x="5706874" y="6117587"/>
            <a:ext cx="1479550" cy="304800"/>
          </a:xfrm>
          <a:prstGeom prst="rect">
            <a:avLst/>
          </a:prstGeom>
        </p:spPr>
        <p:txBody>
          <a:bodyPr vert="horz" wrap="square" lIns="0" tIns="12700" rIns="0" bIns="0" rtlCol="0">
            <a:spAutoFit/>
          </a:bodyPr>
          <a:lstStyle/>
          <a:p>
            <a:pPr marL="12700" marR="5080">
              <a:lnSpc>
                <a:spcPct val="114599"/>
              </a:lnSpc>
              <a:spcBef>
                <a:spcPts val="100"/>
              </a:spcBef>
            </a:pPr>
            <a:r>
              <a:rPr sz="800" spc="-10">
                <a:solidFill>
                  <a:srgbClr val="505050"/>
                </a:solidFill>
                <a:latin typeface="Segoe UI"/>
                <a:cs typeface="Segoe UI"/>
              </a:rPr>
              <a:t>Battery </a:t>
            </a:r>
            <a:r>
              <a:rPr sz="800" spc="-20">
                <a:solidFill>
                  <a:srgbClr val="505050"/>
                </a:solidFill>
                <a:latin typeface="Segoe UI"/>
                <a:cs typeface="Segoe UI"/>
              </a:rPr>
              <a:t>capacity</a:t>
            </a:r>
            <a:r>
              <a:rPr sz="800" spc="-5">
                <a:solidFill>
                  <a:srgbClr val="505050"/>
                </a:solidFill>
                <a:latin typeface="Segoe UI"/>
                <a:cs typeface="Segoe UI"/>
              </a:rPr>
              <a:t> </a:t>
            </a:r>
            <a:r>
              <a:rPr sz="800" spc="-25">
                <a:solidFill>
                  <a:srgbClr val="505050"/>
                </a:solidFill>
                <a:latin typeface="Segoe UI"/>
                <a:cs typeface="Segoe UI"/>
              </a:rPr>
              <a:t>Nominal</a:t>
            </a:r>
            <a:r>
              <a:rPr sz="800" spc="-10">
                <a:solidFill>
                  <a:srgbClr val="505050"/>
                </a:solidFill>
                <a:latin typeface="Segoe UI"/>
                <a:cs typeface="Segoe UI"/>
              </a:rPr>
              <a:t> (WH)</a:t>
            </a:r>
            <a:r>
              <a:rPr sz="800" spc="-5">
                <a:solidFill>
                  <a:srgbClr val="505050"/>
                </a:solidFill>
                <a:latin typeface="Segoe UI"/>
                <a:cs typeface="Segoe UI"/>
              </a:rPr>
              <a:t> </a:t>
            </a:r>
            <a:r>
              <a:rPr sz="800" spc="-25">
                <a:solidFill>
                  <a:srgbClr val="505050"/>
                </a:solidFill>
                <a:latin typeface="Segoe UI"/>
                <a:cs typeface="Segoe UI"/>
              </a:rPr>
              <a:t>58</a:t>
            </a:r>
            <a:r>
              <a:rPr sz="800" spc="-10">
                <a:solidFill>
                  <a:srgbClr val="505050"/>
                </a:solidFill>
                <a:latin typeface="Segoe UI"/>
                <a:cs typeface="Segoe UI"/>
              </a:rPr>
              <a:t> Battery</a:t>
            </a:r>
            <a:r>
              <a:rPr sz="800" spc="-20">
                <a:solidFill>
                  <a:srgbClr val="505050"/>
                </a:solidFill>
                <a:latin typeface="Segoe UI"/>
                <a:cs typeface="Segoe UI"/>
              </a:rPr>
              <a:t> capacity </a:t>
            </a:r>
            <a:r>
              <a:rPr sz="800" spc="-10">
                <a:solidFill>
                  <a:srgbClr val="505050"/>
                </a:solidFill>
                <a:latin typeface="Segoe UI"/>
                <a:cs typeface="Segoe UI"/>
              </a:rPr>
              <a:t>Min</a:t>
            </a:r>
            <a:r>
              <a:rPr sz="800" spc="-20">
                <a:solidFill>
                  <a:srgbClr val="505050"/>
                </a:solidFill>
                <a:latin typeface="Segoe UI"/>
                <a:cs typeface="Segoe UI"/>
              </a:rPr>
              <a:t> </a:t>
            </a:r>
            <a:r>
              <a:rPr sz="800" spc="-10">
                <a:solidFill>
                  <a:srgbClr val="505050"/>
                </a:solidFill>
                <a:latin typeface="Segoe UI"/>
                <a:cs typeface="Segoe UI"/>
              </a:rPr>
              <a:t>(WH)</a:t>
            </a:r>
            <a:r>
              <a:rPr sz="800" spc="-20">
                <a:solidFill>
                  <a:srgbClr val="505050"/>
                </a:solidFill>
                <a:latin typeface="Segoe UI"/>
                <a:cs typeface="Segoe UI"/>
              </a:rPr>
              <a:t> </a:t>
            </a:r>
            <a:r>
              <a:rPr sz="800" spc="-25">
                <a:solidFill>
                  <a:srgbClr val="505050"/>
                </a:solidFill>
                <a:latin typeface="Segoe UI"/>
                <a:cs typeface="Segoe UI"/>
              </a:rPr>
              <a:t>56</a:t>
            </a:r>
            <a:endParaRPr sz="800">
              <a:latin typeface="Segoe UI"/>
              <a:cs typeface="Segoe UI"/>
            </a:endParaRPr>
          </a:p>
        </p:txBody>
      </p:sp>
      <p:sp>
        <p:nvSpPr>
          <p:cNvPr id="41" name="object 18">
            <a:extLst>
              <a:ext uri="{FF2B5EF4-FFF2-40B4-BE49-F238E27FC236}">
                <a16:creationId xmlns:a16="http://schemas.microsoft.com/office/drawing/2014/main" id="{AF0D4502-0677-4BEB-29B3-5AA226418F20}"/>
              </a:ext>
            </a:extLst>
          </p:cNvPr>
          <p:cNvSpPr txBox="1"/>
          <p:nvPr/>
        </p:nvSpPr>
        <p:spPr>
          <a:xfrm>
            <a:off x="1431133" y="1470413"/>
            <a:ext cx="553085" cy="135935"/>
          </a:xfrm>
          <a:prstGeom prst="rect">
            <a:avLst/>
          </a:prstGeom>
        </p:spPr>
        <p:txBody>
          <a:bodyPr vert="horz" wrap="square" lIns="0" tIns="12700" rIns="0" bIns="0" rtlCol="0">
            <a:spAutoFit/>
          </a:bodyPr>
          <a:lstStyle/>
          <a:p>
            <a:pPr marL="12700" algn="r">
              <a:lnSpc>
                <a:spcPct val="100000"/>
              </a:lnSpc>
              <a:spcBef>
                <a:spcPts val="100"/>
              </a:spcBef>
            </a:pPr>
            <a:r>
              <a:rPr sz="800" spc="-10">
                <a:solidFill>
                  <a:srgbClr val="505050"/>
                </a:solidFill>
                <a:latin typeface="Segoe UI Semibold" panose="020B0702040204020203" pitchFamily="34" charset="0"/>
                <a:cs typeface="Segoe UI Semibold" panose="020B0702040204020203" pitchFamily="34" charset="0"/>
              </a:rPr>
              <a:t>SOFTWARE</a:t>
            </a:r>
            <a:endParaRPr sz="800">
              <a:latin typeface="Segoe UI Semibold" panose="020B0702040204020203" pitchFamily="34" charset="0"/>
              <a:cs typeface="Segoe UI Semibold" panose="020B0702040204020203" pitchFamily="34" charset="0"/>
            </a:endParaRPr>
          </a:p>
        </p:txBody>
      </p:sp>
      <p:sp>
        <p:nvSpPr>
          <p:cNvPr id="42" name="object 19">
            <a:extLst>
              <a:ext uri="{FF2B5EF4-FFF2-40B4-BE49-F238E27FC236}">
                <a16:creationId xmlns:a16="http://schemas.microsoft.com/office/drawing/2014/main" id="{9DCCE774-AE1B-26FC-3140-AA9E9C28B1E3}"/>
              </a:ext>
            </a:extLst>
          </p:cNvPr>
          <p:cNvSpPr txBox="1"/>
          <p:nvPr/>
        </p:nvSpPr>
        <p:spPr>
          <a:xfrm>
            <a:off x="2170089" y="1452633"/>
            <a:ext cx="1494155" cy="862993"/>
          </a:xfrm>
          <a:prstGeom prst="rect">
            <a:avLst/>
          </a:prstGeom>
        </p:spPr>
        <p:txBody>
          <a:bodyPr vert="horz" wrap="square" lIns="0" tIns="12700" rIns="0" bIns="0" rtlCol="0">
            <a:spAutoFit/>
          </a:bodyPr>
          <a:lstStyle/>
          <a:p>
            <a:pPr marL="38100" marR="75565">
              <a:lnSpc>
                <a:spcPct val="114599"/>
              </a:lnSpc>
              <a:spcBef>
                <a:spcPts val="100"/>
              </a:spcBef>
            </a:pPr>
            <a:r>
              <a:rPr sz="800" spc="-25">
                <a:solidFill>
                  <a:srgbClr val="505050"/>
                </a:solidFill>
                <a:latin typeface="Segoe UI"/>
                <a:cs typeface="Segoe UI"/>
              </a:rPr>
              <a:t>Windows </a:t>
            </a:r>
            <a:r>
              <a:rPr sz="800">
                <a:solidFill>
                  <a:srgbClr val="505050"/>
                </a:solidFill>
                <a:latin typeface="Segoe UI"/>
                <a:cs typeface="Segoe UI"/>
              </a:rPr>
              <a:t>11</a:t>
            </a:r>
            <a:r>
              <a:rPr sz="800" spc="-25">
                <a:solidFill>
                  <a:srgbClr val="505050"/>
                </a:solidFill>
                <a:latin typeface="Segoe UI"/>
                <a:cs typeface="Segoe UI"/>
              </a:rPr>
              <a:t> </a:t>
            </a:r>
            <a:r>
              <a:rPr sz="800" spc="-10">
                <a:solidFill>
                  <a:srgbClr val="505050"/>
                </a:solidFill>
                <a:latin typeface="Segoe UI"/>
                <a:cs typeface="Segoe UI"/>
              </a:rPr>
              <a:t>Pro</a:t>
            </a:r>
            <a:endParaRPr lang="en-CA" sz="800" spc="-25">
              <a:solidFill>
                <a:srgbClr val="505050"/>
              </a:solidFill>
              <a:latin typeface="Segoe UI"/>
              <a:cs typeface="Segoe UI"/>
            </a:endParaRPr>
          </a:p>
          <a:p>
            <a:pPr marL="38100" marR="75565">
              <a:lnSpc>
                <a:spcPct val="114599"/>
              </a:lnSpc>
              <a:spcBef>
                <a:spcPts val="100"/>
              </a:spcBef>
            </a:pPr>
            <a:r>
              <a:rPr sz="800" spc="-20">
                <a:solidFill>
                  <a:srgbClr val="505050"/>
                </a:solidFill>
                <a:latin typeface="Segoe UI"/>
                <a:cs typeface="Segoe UI"/>
              </a:rPr>
              <a:t>Preloaded</a:t>
            </a:r>
            <a:r>
              <a:rPr sz="800" spc="-10">
                <a:solidFill>
                  <a:srgbClr val="505050"/>
                </a:solidFill>
                <a:latin typeface="Segoe UI"/>
                <a:cs typeface="Segoe UI"/>
              </a:rPr>
              <a:t> </a:t>
            </a:r>
            <a:r>
              <a:rPr sz="800" spc="-20">
                <a:solidFill>
                  <a:srgbClr val="505050"/>
                </a:solidFill>
                <a:latin typeface="Segoe UI"/>
                <a:cs typeface="Segoe UI"/>
              </a:rPr>
              <a:t>Microsoft</a:t>
            </a:r>
            <a:r>
              <a:rPr sz="800" spc="-5">
                <a:solidFill>
                  <a:srgbClr val="505050"/>
                </a:solidFill>
                <a:latin typeface="Segoe UI"/>
                <a:cs typeface="Segoe UI"/>
              </a:rPr>
              <a:t> </a:t>
            </a:r>
            <a:r>
              <a:rPr sz="800" spc="-10">
                <a:solidFill>
                  <a:srgbClr val="505050"/>
                </a:solidFill>
                <a:latin typeface="Segoe UI"/>
                <a:cs typeface="Segoe UI"/>
              </a:rPr>
              <a:t>365</a:t>
            </a:r>
            <a:r>
              <a:rPr sz="800" spc="-5">
                <a:solidFill>
                  <a:srgbClr val="505050"/>
                </a:solidFill>
                <a:latin typeface="Segoe UI"/>
                <a:cs typeface="Segoe UI"/>
              </a:rPr>
              <a:t> </a:t>
            </a:r>
            <a:r>
              <a:rPr sz="800" spc="-10">
                <a:solidFill>
                  <a:srgbClr val="505050"/>
                </a:solidFill>
                <a:latin typeface="Segoe UI"/>
                <a:cs typeface="Segoe UI"/>
              </a:rPr>
              <a:t>Apps</a:t>
            </a:r>
            <a:r>
              <a:rPr sz="675" spc="-15" baseline="30864">
                <a:solidFill>
                  <a:srgbClr val="505050"/>
                </a:solidFill>
                <a:latin typeface="Segoe UI"/>
                <a:cs typeface="Segoe UI"/>
              </a:rPr>
              <a:t>11</a:t>
            </a:r>
            <a:r>
              <a:rPr sz="675" spc="750" baseline="30864">
                <a:solidFill>
                  <a:srgbClr val="505050"/>
                </a:solidFill>
                <a:latin typeface="Segoe UI"/>
                <a:cs typeface="Segoe UI"/>
              </a:rPr>
              <a:t> </a:t>
            </a:r>
            <a:r>
              <a:rPr sz="800" spc="-20">
                <a:solidFill>
                  <a:srgbClr val="505050"/>
                </a:solidFill>
                <a:latin typeface="Segoe UI"/>
                <a:cs typeface="Segoe UI"/>
              </a:rPr>
              <a:t>Microsoft</a:t>
            </a:r>
            <a:r>
              <a:rPr sz="800" spc="-10">
                <a:solidFill>
                  <a:srgbClr val="505050"/>
                </a:solidFill>
                <a:latin typeface="Segoe UI"/>
                <a:cs typeface="Segoe UI"/>
              </a:rPr>
              <a:t> 365</a:t>
            </a:r>
            <a:r>
              <a:rPr sz="800" spc="-5">
                <a:solidFill>
                  <a:srgbClr val="505050"/>
                </a:solidFill>
                <a:latin typeface="Segoe UI"/>
                <a:cs typeface="Segoe UI"/>
              </a:rPr>
              <a:t> </a:t>
            </a:r>
            <a:r>
              <a:rPr sz="800" spc="-20">
                <a:solidFill>
                  <a:srgbClr val="505050"/>
                </a:solidFill>
                <a:latin typeface="Segoe UI"/>
                <a:cs typeface="Segoe UI"/>
              </a:rPr>
              <a:t>Business</a:t>
            </a:r>
            <a:r>
              <a:rPr sz="800" spc="-10">
                <a:solidFill>
                  <a:srgbClr val="505050"/>
                </a:solidFill>
                <a:latin typeface="Segoe UI"/>
                <a:cs typeface="Segoe UI"/>
              </a:rPr>
              <a:t> </a:t>
            </a:r>
            <a:r>
              <a:rPr sz="800" spc="-25">
                <a:solidFill>
                  <a:srgbClr val="505050"/>
                </a:solidFill>
                <a:latin typeface="Segoe UI"/>
                <a:cs typeface="Segoe UI"/>
              </a:rPr>
              <a:t>Standard</a:t>
            </a:r>
            <a:r>
              <a:rPr lang="en-CA" sz="800" spc="-25">
                <a:solidFill>
                  <a:srgbClr val="505050"/>
                </a:solidFill>
                <a:latin typeface="Segoe UI"/>
                <a:cs typeface="Segoe UI"/>
              </a:rPr>
              <a:t>, </a:t>
            </a:r>
            <a:r>
              <a:rPr sz="800" spc="-20">
                <a:solidFill>
                  <a:srgbClr val="505050"/>
                </a:solidFill>
                <a:latin typeface="Segoe UI"/>
                <a:cs typeface="Segoe UI"/>
              </a:rPr>
              <a:t>Microsoft</a:t>
            </a:r>
            <a:r>
              <a:rPr sz="800" spc="-10">
                <a:solidFill>
                  <a:srgbClr val="505050"/>
                </a:solidFill>
                <a:latin typeface="Segoe UI"/>
                <a:cs typeface="Segoe UI"/>
              </a:rPr>
              <a:t> 365</a:t>
            </a:r>
            <a:r>
              <a:rPr sz="800" spc="-5">
                <a:solidFill>
                  <a:srgbClr val="505050"/>
                </a:solidFill>
                <a:latin typeface="Segoe UI"/>
                <a:cs typeface="Segoe UI"/>
              </a:rPr>
              <a:t> </a:t>
            </a:r>
            <a:r>
              <a:rPr sz="800" spc="-20">
                <a:solidFill>
                  <a:srgbClr val="505050"/>
                </a:solidFill>
                <a:latin typeface="Segoe UI"/>
                <a:cs typeface="Segoe UI"/>
              </a:rPr>
              <a:t>Business</a:t>
            </a:r>
            <a:r>
              <a:rPr sz="800" spc="-10">
                <a:solidFill>
                  <a:srgbClr val="505050"/>
                </a:solidFill>
                <a:latin typeface="Segoe UI"/>
                <a:cs typeface="Segoe UI"/>
              </a:rPr>
              <a:t> </a:t>
            </a:r>
            <a:r>
              <a:rPr sz="800" spc="-25">
                <a:solidFill>
                  <a:srgbClr val="505050"/>
                </a:solidFill>
                <a:latin typeface="Segoe UI"/>
                <a:cs typeface="Segoe UI"/>
              </a:rPr>
              <a:t>Premium,</a:t>
            </a:r>
            <a:r>
              <a:rPr sz="800">
                <a:solidFill>
                  <a:srgbClr val="505050"/>
                </a:solidFill>
                <a:latin typeface="Segoe UI"/>
                <a:cs typeface="Segoe UI"/>
              </a:rPr>
              <a:t> or</a:t>
            </a:r>
            <a:r>
              <a:rPr sz="800" spc="-15">
                <a:solidFill>
                  <a:srgbClr val="505050"/>
                </a:solidFill>
                <a:latin typeface="Segoe UI"/>
                <a:cs typeface="Segoe UI"/>
              </a:rPr>
              <a:t> </a:t>
            </a:r>
            <a:r>
              <a:rPr sz="800" spc="-20">
                <a:solidFill>
                  <a:srgbClr val="505050"/>
                </a:solidFill>
                <a:latin typeface="Segoe UI"/>
                <a:cs typeface="Segoe UI"/>
              </a:rPr>
              <a:t>Microsoft</a:t>
            </a:r>
            <a:r>
              <a:rPr sz="800" spc="-10">
                <a:solidFill>
                  <a:srgbClr val="505050"/>
                </a:solidFill>
                <a:latin typeface="Segoe UI"/>
                <a:cs typeface="Segoe UI"/>
              </a:rPr>
              <a:t> 365 </a:t>
            </a:r>
            <a:r>
              <a:rPr sz="800" spc="-20">
                <a:solidFill>
                  <a:srgbClr val="505050"/>
                </a:solidFill>
                <a:latin typeface="Segoe UI"/>
                <a:cs typeface="Segoe UI"/>
              </a:rPr>
              <a:t>Apps</a:t>
            </a:r>
            <a:r>
              <a:rPr sz="800" spc="-15">
                <a:solidFill>
                  <a:srgbClr val="505050"/>
                </a:solidFill>
                <a:latin typeface="Segoe UI"/>
                <a:cs typeface="Segoe UI"/>
              </a:rPr>
              <a:t> </a:t>
            </a:r>
            <a:r>
              <a:rPr sz="800" spc="-25">
                <a:solidFill>
                  <a:srgbClr val="505050"/>
                </a:solidFill>
                <a:latin typeface="Segoe UI"/>
                <a:cs typeface="Segoe UI"/>
              </a:rPr>
              <a:t>30-day</a:t>
            </a:r>
            <a:r>
              <a:rPr sz="800" spc="-10">
                <a:solidFill>
                  <a:srgbClr val="505050"/>
                </a:solidFill>
                <a:latin typeface="Segoe UI"/>
                <a:cs typeface="Segoe UI"/>
              </a:rPr>
              <a:t> trial</a:t>
            </a:r>
            <a:r>
              <a:rPr sz="675" spc="-15" baseline="30864">
                <a:solidFill>
                  <a:srgbClr val="505050"/>
                </a:solidFill>
                <a:latin typeface="Segoe UI"/>
                <a:cs typeface="Segoe UI"/>
              </a:rPr>
              <a:t>12</a:t>
            </a:r>
            <a:endParaRPr lang="en-CA" sz="675" baseline="30864">
              <a:latin typeface="Segoe UI"/>
              <a:cs typeface="Segoe UI"/>
            </a:endParaRPr>
          </a:p>
        </p:txBody>
      </p:sp>
      <p:sp>
        <p:nvSpPr>
          <p:cNvPr id="43" name="object 20">
            <a:extLst>
              <a:ext uri="{FF2B5EF4-FFF2-40B4-BE49-F238E27FC236}">
                <a16:creationId xmlns:a16="http://schemas.microsoft.com/office/drawing/2014/main" id="{CD5EB12B-3C44-813B-7759-D0C47DD9B24D}"/>
              </a:ext>
            </a:extLst>
          </p:cNvPr>
          <p:cNvSpPr txBox="1"/>
          <p:nvPr/>
        </p:nvSpPr>
        <p:spPr>
          <a:xfrm>
            <a:off x="1271039" y="2628173"/>
            <a:ext cx="709295" cy="135935"/>
          </a:xfrm>
          <a:prstGeom prst="rect">
            <a:avLst/>
          </a:prstGeom>
        </p:spPr>
        <p:txBody>
          <a:bodyPr vert="horz" wrap="square" lIns="0" tIns="12700" rIns="0" bIns="0" rtlCol="0">
            <a:spAutoFit/>
          </a:bodyPr>
          <a:lstStyle/>
          <a:p>
            <a:pPr marL="12700" algn="r">
              <a:lnSpc>
                <a:spcPct val="100000"/>
              </a:lnSpc>
              <a:spcBef>
                <a:spcPts val="100"/>
              </a:spcBef>
            </a:pPr>
            <a:r>
              <a:rPr sz="800" spc="-10">
                <a:solidFill>
                  <a:srgbClr val="505050"/>
                </a:solidFill>
                <a:latin typeface="Segoe UI Semibold" panose="020B0702040204020203" pitchFamily="34" charset="0"/>
                <a:cs typeface="Segoe UI Semibold" panose="020B0702040204020203" pitchFamily="34" charset="0"/>
              </a:rPr>
              <a:t>ACCESSIBILITY</a:t>
            </a:r>
            <a:endParaRPr sz="800">
              <a:latin typeface="Segoe UI Semibold" panose="020B0702040204020203" pitchFamily="34" charset="0"/>
              <a:cs typeface="Segoe UI Semibold" panose="020B0702040204020203" pitchFamily="34" charset="0"/>
            </a:endParaRPr>
          </a:p>
        </p:txBody>
      </p:sp>
      <p:sp>
        <p:nvSpPr>
          <p:cNvPr id="44" name="object 21">
            <a:extLst>
              <a:ext uri="{FF2B5EF4-FFF2-40B4-BE49-F238E27FC236}">
                <a16:creationId xmlns:a16="http://schemas.microsoft.com/office/drawing/2014/main" id="{04E19F77-26D2-3E8C-D681-8E80AFC24F5F}"/>
              </a:ext>
            </a:extLst>
          </p:cNvPr>
          <p:cNvSpPr txBox="1"/>
          <p:nvPr/>
        </p:nvSpPr>
        <p:spPr>
          <a:xfrm>
            <a:off x="2195474" y="2610360"/>
            <a:ext cx="1527810" cy="2265941"/>
          </a:xfrm>
          <a:prstGeom prst="rect">
            <a:avLst/>
          </a:prstGeom>
        </p:spPr>
        <p:txBody>
          <a:bodyPr vert="horz" wrap="square" lIns="0" tIns="12700" rIns="0" bIns="0" rtlCol="0">
            <a:spAutoFit/>
          </a:bodyPr>
          <a:lstStyle/>
          <a:p>
            <a:pPr marL="12700" marR="5080">
              <a:lnSpc>
                <a:spcPct val="114599"/>
              </a:lnSpc>
              <a:spcBef>
                <a:spcPts val="100"/>
              </a:spcBef>
            </a:pPr>
            <a:r>
              <a:rPr sz="800" spc="-10">
                <a:solidFill>
                  <a:srgbClr val="505050"/>
                </a:solidFill>
                <a:latin typeface="+mn-lt"/>
                <a:cs typeface="Segoe UI"/>
              </a:rPr>
              <a:t>Surface</a:t>
            </a:r>
            <a:r>
              <a:rPr sz="800" spc="-20">
                <a:solidFill>
                  <a:srgbClr val="505050"/>
                </a:solidFill>
                <a:latin typeface="+mn-lt"/>
                <a:cs typeface="Segoe UI"/>
              </a:rPr>
              <a:t> Precision</a:t>
            </a:r>
            <a:r>
              <a:rPr sz="800" spc="-15">
                <a:solidFill>
                  <a:srgbClr val="505050"/>
                </a:solidFill>
                <a:latin typeface="+mn-lt"/>
                <a:cs typeface="Segoe UI"/>
              </a:rPr>
              <a:t> </a:t>
            </a:r>
            <a:r>
              <a:rPr sz="800" spc="-10">
                <a:solidFill>
                  <a:srgbClr val="505050"/>
                </a:solidFill>
                <a:latin typeface="+mn-lt"/>
                <a:cs typeface="Segoe UI"/>
              </a:rPr>
              <a:t>Haptic</a:t>
            </a:r>
            <a:r>
              <a:rPr sz="800" spc="-15">
                <a:solidFill>
                  <a:srgbClr val="505050"/>
                </a:solidFill>
                <a:latin typeface="+mn-lt"/>
                <a:cs typeface="Segoe UI"/>
              </a:rPr>
              <a:t> </a:t>
            </a:r>
            <a:r>
              <a:rPr sz="800" spc="-10">
                <a:solidFill>
                  <a:srgbClr val="505050"/>
                </a:solidFill>
                <a:latin typeface="+mn-lt"/>
                <a:cs typeface="Segoe UI"/>
              </a:rPr>
              <a:t>touchpad with </a:t>
            </a:r>
            <a:r>
              <a:rPr sz="800" spc="-20">
                <a:solidFill>
                  <a:srgbClr val="505050"/>
                </a:solidFill>
                <a:latin typeface="+mn-lt"/>
                <a:cs typeface="Segoe UI"/>
              </a:rPr>
              <a:t>adjustable</a:t>
            </a:r>
            <a:r>
              <a:rPr sz="800" spc="-10">
                <a:solidFill>
                  <a:srgbClr val="505050"/>
                </a:solidFill>
                <a:latin typeface="+mn-lt"/>
                <a:cs typeface="Segoe UI"/>
              </a:rPr>
              <a:t> click sensitivity, right</a:t>
            </a:r>
            <a:r>
              <a:rPr sz="800" spc="-25">
                <a:solidFill>
                  <a:srgbClr val="505050"/>
                </a:solidFill>
                <a:latin typeface="+mn-lt"/>
                <a:cs typeface="Segoe UI"/>
              </a:rPr>
              <a:t> </a:t>
            </a:r>
            <a:r>
              <a:rPr sz="800" spc="-10">
                <a:solidFill>
                  <a:srgbClr val="505050"/>
                </a:solidFill>
                <a:latin typeface="+mn-lt"/>
                <a:cs typeface="Segoe UI"/>
              </a:rPr>
              <a:t>click</a:t>
            </a:r>
            <a:r>
              <a:rPr sz="800" spc="-25">
                <a:solidFill>
                  <a:srgbClr val="505050"/>
                </a:solidFill>
                <a:latin typeface="+mn-lt"/>
                <a:cs typeface="Segoe UI"/>
              </a:rPr>
              <a:t> </a:t>
            </a:r>
            <a:r>
              <a:rPr sz="800" spc="-10">
                <a:solidFill>
                  <a:srgbClr val="505050"/>
                </a:solidFill>
                <a:latin typeface="+mn-lt"/>
                <a:cs typeface="Segoe UI"/>
              </a:rPr>
              <a:t>area,</a:t>
            </a:r>
            <a:r>
              <a:rPr sz="800" spc="-25">
                <a:solidFill>
                  <a:srgbClr val="505050"/>
                </a:solidFill>
                <a:latin typeface="+mn-lt"/>
                <a:cs typeface="Segoe UI"/>
              </a:rPr>
              <a:t> </a:t>
            </a:r>
            <a:r>
              <a:rPr sz="800" spc="-10">
                <a:solidFill>
                  <a:srgbClr val="505050"/>
                </a:solidFill>
                <a:latin typeface="+mn-lt"/>
                <a:cs typeface="Segoe UI"/>
              </a:rPr>
              <a:t>and</a:t>
            </a:r>
            <a:r>
              <a:rPr sz="800" spc="-25">
                <a:solidFill>
                  <a:srgbClr val="505050"/>
                </a:solidFill>
                <a:latin typeface="+mn-lt"/>
                <a:cs typeface="Segoe UI"/>
              </a:rPr>
              <a:t> </a:t>
            </a:r>
            <a:r>
              <a:rPr sz="800" spc="-20">
                <a:solidFill>
                  <a:srgbClr val="505050"/>
                </a:solidFill>
                <a:latin typeface="+mn-lt"/>
                <a:cs typeface="Segoe UI"/>
              </a:rPr>
              <a:t>adaptive </a:t>
            </a:r>
            <a:r>
              <a:rPr sz="800" spc="-25">
                <a:solidFill>
                  <a:srgbClr val="505050"/>
                </a:solidFill>
                <a:latin typeface="+mn-lt"/>
                <a:cs typeface="Segoe UI"/>
              </a:rPr>
              <a:t>touch</a:t>
            </a:r>
            <a:r>
              <a:rPr sz="800" spc="500">
                <a:solidFill>
                  <a:srgbClr val="505050"/>
                </a:solidFill>
                <a:latin typeface="+mn-lt"/>
                <a:cs typeface="Segoe UI"/>
              </a:rPr>
              <a:t> </a:t>
            </a:r>
            <a:r>
              <a:rPr sz="800" spc="-20">
                <a:solidFill>
                  <a:srgbClr val="505050"/>
                </a:solidFill>
                <a:latin typeface="+mn-lt"/>
                <a:cs typeface="Segoe UI"/>
              </a:rPr>
              <a:t>mode</a:t>
            </a:r>
            <a:endParaRPr sz="800">
              <a:latin typeface="+mn-lt"/>
              <a:cs typeface="Segoe UI"/>
            </a:endParaRPr>
          </a:p>
          <a:p>
            <a:pPr marL="12700" marR="48260">
              <a:lnSpc>
                <a:spcPct val="114599"/>
              </a:lnSpc>
            </a:pPr>
            <a:r>
              <a:rPr sz="800" spc="-20">
                <a:solidFill>
                  <a:srgbClr val="505050"/>
                </a:solidFill>
                <a:latin typeface="+mn-lt"/>
                <a:cs typeface="Segoe UI"/>
              </a:rPr>
              <a:t>Compatible </a:t>
            </a:r>
            <a:r>
              <a:rPr sz="800" spc="-10">
                <a:solidFill>
                  <a:srgbClr val="505050"/>
                </a:solidFill>
                <a:latin typeface="+mn-lt"/>
                <a:cs typeface="Segoe UI"/>
              </a:rPr>
              <a:t>with</a:t>
            </a:r>
            <a:r>
              <a:rPr sz="800" spc="-15">
                <a:solidFill>
                  <a:srgbClr val="505050"/>
                </a:solidFill>
                <a:latin typeface="+mn-lt"/>
                <a:cs typeface="Segoe UI"/>
              </a:rPr>
              <a:t> </a:t>
            </a:r>
            <a:r>
              <a:rPr sz="800" spc="-10">
                <a:solidFill>
                  <a:srgbClr val="505050"/>
                </a:solidFill>
                <a:latin typeface="+mn-lt"/>
                <a:cs typeface="Segoe UI"/>
              </a:rPr>
              <a:t>Surface</a:t>
            </a:r>
            <a:r>
              <a:rPr sz="800" spc="-20">
                <a:solidFill>
                  <a:srgbClr val="505050"/>
                </a:solidFill>
                <a:latin typeface="+mn-lt"/>
                <a:cs typeface="Segoe UI"/>
              </a:rPr>
              <a:t> </a:t>
            </a:r>
            <a:r>
              <a:rPr sz="800" spc="-25">
                <a:solidFill>
                  <a:srgbClr val="505050"/>
                </a:solidFill>
                <a:latin typeface="+mn-lt"/>
                <a:cs typeface="Segoe UI"/>
              </a:rPr>
              <a:t>Adaptive</a:t>
            </a:r>
            <a:r>
              <a:rPr sz="800" spc="500">
                <a:solidFill>
                  <a:srgbClr val="505050"/>
                </a:solidFill>
                <a:latin typeface="+mn-lt"/>
                <a:cs typeface="Segoe UI"/>
              </a:rPr>
              <a:t> </a:t>
            </a:r>
            <a:r>
              <a:rPr sz="800" spc="-25">
                <a:solidFill>
                  <a:srgbClr val="505050"/>
                </a:solidFill>
                <a:latin typeface="+mn-lt"/>
                <a:cs typeface="Segoe UI"/>
              </a:rPr>
              <a:t>Kit</a:t>
            </a:r>
            <a:endParaRPr sz="800">
              <a:latin typeface="+mn-lt"/>
              <a:cs typeface="Segoe UI"/>
            </a:endParaRPr>
          </a:p>
          <a:p>
            <a:pPr marL="12700" marR="366395">
              <a:lnSpc>
                <a:spcPct val="114599"/>
              </a:lnSpc>
            </a:pPr>
            <a:r>
              <a:rPr sz="800" spc="-20">
                <a:solidFill>
                  <a:srgbClr val="505050"/>
                </a:solidFill>
                <a:latin typeface="+mn-lt"/>
                <a:cs typeface="Segoe UI"/>
              </a:rPr>
              <a:t>Compatible</a:t>
            </a:r>
            <a:r>
              <a:rPr sz="800" spc="-10">
                <a:solidFill>
                  <a:srgbClr val="505050"/>
                </a:solidFill>
                <a:latin typeface="+mn-lt"/>
                <a:cs typeface="Segoe UI"/>
              </a:rPr>
              <a:t> with </a:t>
            </a:r>
            <a:r>
              <a:rPr sz="800" spc="-25">
                <a:solidFill>
                  <a:srgbClr val="505050"/>
                </a:solidFill>
                <a:latin typeface="+mn-lt"/>
                <a:cs typeface="Segoe UI"/>
              </a:rPr>
              <a:t>Microsoft</a:t>
            </a:r>
            <a:r>
              <a:rPr sz="800" spc="500">
                <a:solidFill>
                  <a:srgbClr val="505050"/>
                </a:solidFill>
                <a:latin typeface="+mn-lt"/>
                <a:cs typeface="Segoe UI"/>
              </a:rPr>
              <a:t> </a:t>
            </a:r>
            <a:r>
              <a:rPr sz="800" spc="-20">
                <a:solidFill>
                  <a:srgbClr val="505050"/>
                </a:solidFill>
                <a:latin typeface="+mn-lt"/>
                <a:cs typeface="Segoe UI"/>
              </a:rPr>
              <a:t>Adaptive</a:t>
            </a:r>
            <a:r>
              <a:rPr sz="800" spc="15">
                <a:solidFill>
                  <a:srgbClr val="505050"/>
                </a:solidFill>
                <a:latin typeface="+mn-lt"/>
                <a:cs typeface="Segoe UI"/>
              </a:rPr>
              <a:t> </a:t>
            </a:r>
            <a:r>
              <a:rPr sz="800" spc="-10">
                <a:solidFill>
                  <a:srgbClr val="505050"/>
                </a:solidFill>
                <a:latin typeface="+mn-lt"/>
                <a:cs typeface="Segoe UI"/>
              </a:rPr>
              <a:t>Accessories</a:t>
            </a:r>
            <a:endParaRPr sz="800">
              <a:latin typeface="+mn-lt"/>
              <a:cs typeface="Segoe UI"/>
            </a:endParaRPr>
          </a:p>
          <a:p>
            <a:pPr marL="12700" marR="6350">
              <a:lnSpc>
                <a:spcPct val="114599"/>
              </a:lnSpc>
            </a:pPr>
            <a:r>
              <a:rPr sz="800" spc="-20">
                <a:solidFill>
                  <a:srgbClr val="505050"/>
                </a:solidFill>
                <a:latin typeface="+mn-lt"/>
                <a:cs typeface="Segoe UI"/>
              </a:rPr>
              <a:t>Includes</a:t>
            </a:r>
            <a:r>
              <a:rPr sz="800">
                <a:solidFill>
                  <a:srgbClr val="505050"/>
                </a:solidFill>
                <a:latin typeface="+mn-lt"/>
                <a:cs typeface="Segoe UI"/>
              </a:rPr>
              <a:t> </a:t>
            </a:r>
            <a:r>
              <a:rPr sz="800" spc="-25">
                <a:solidFill>
                  <a:srgbClr val="505050"/>
                </a:solidFill>
                <a:latin typeface="+mn-lt"/>
                <a:cs typeface="Segoe UI"/>
              </a:rPr>
              <a:t>Windows</a:t>
            </a:r>
            <a:r>
              <a:rPr sz="800">
                <a:solidFill>
                  <a:srgbClr val="505050"/>
                </a:solidFill>
                <a:latin typeface="+mn-lt"/>
                <a:cs typeface="Segoe UI"/>
              </a:rPr>
              <a:t> </a:t>
            </a:r>
            <a:r>
              <a:rPr sz="800" spc="-10">
                <a:solidFill>
                  <a:srgbClr val="505050"/>
                </a:solidFill>
                <a:latin typeface="+mn-lt"/>
                <a:cs typeface="Segoe UI"/>
              </a:rPr>
              <a:t>Accessibility </a:t>
            </a:r>
            <a:r>
              <a:rPr sz="800" spc="-20">
                <a:solidFill>
                  <a:srgbClr val="505050"/>
                </a:solidFill>
                <a:latin typeface="+mn-lt"/>
                <a:cs typeface="Segoe UI"/>
              </a:rPr>
              <a:t>Features </a:t>
            </a:r>
            <a:r>
              <a:rPr sz="800">
                <a:solidFill>
                  <a:srgbClr val="505050"/>
                </a:solidFill>
                <a:latin typeface="+mn-lt"/>
                <a:cs typeface="Segoe UI"/>
              </a:rPr>
              <a:t>–</a:t>
            </a:r>
            <a:r>
              <a:rPr sz="800" spc="-20">
                <a:solidFill>
                  <a:srgbClr val="505050"/>
                </a:solidFill>
                <a:latin typeface="+mn-lt"/>
                <a:cs typeface="Segoe UI"/>
              </a:rPr>
              <a:t> </a:t>
            </a:r>
            <a:r>
              <a:rPr sz="800" spc="-10">
                <a:solidFill>
                  <a:srgbClr val="505050"/>
                </a:solidFill>
                <a:latin typeface="+mn-lt"/>
                <a:cs typeface="Segoe UI"/>
              </a:rPr>
              <a:t>Learn</a:t>
            </a:r>
            <a:r>
              <a:rPr sz="800" spc="-20">
                <a:solidFill>
                  <a:srgbClr val="505050"/>
                </a:solidFill>
                <a:latin typeface="+mn-lt"/>
                <a:cs typeface="Segoe UI"/>
              </a:rPr>
              <a:t> More </a:t>
            </a:r>
            <a:r>
              <a:rPr sz="800" u="sng" spc="-20" err="1">
                <a:solidFill>
                  <a:srgbClr val="0078D4"/>
                </a:solidFill>
                <a:uFill>
                  <a:solidFill>
                    <a:srgbClr val="0078D4"/>
                  </a:solidFill>
                </a:uFill>
                <a:latin typeface="+mn-lt"/>
                <a:cs typeface="Segoe UI"/>
                <a:hlinkClick r:id="rId5">
                  <a:extLst>
                    <a:ext uri="{A12FA001-AC4F-418D-AE19-62706E023703}">
                      <ahyp:hlinkClr xmlns:ahyp="http://schemas.microsoft.com/office/drawing/2018/hyperlinkcolor" val="tx"/>
                    </a:ext>
                  </a:extLst>
                </a:hlinkClick>
              </a:rPr>
              <a:t>Accessibilit</a:t>
            </a:r>
            <a:r>
              <a:rPr lang="en-CA" sz="800" u="sng" spc="-20">
                <a:solidFill>
                  <a:srgbClr val="0078D4"/>
                </a:solidFill>
                <a:uFill>
                  <a:solidFill>
                    <a:srgbClr val="0078D4"/>
                  </a:solidFill>
                </a:uFill>
                <a:latin typeface="+mn-lt"/>
                <a:cs typeface="Segoe UI"/>
                <a:hlinkClick r:id="rId5">
                  <a:extLst>
                    <a:ext uri="{A12FA001-AC4F-418D-AE19-62706E023703}">
                      <ahyp:hlinkClr xmlns:ahyp="http://schemas.microsoft.com/office/drawing/2018/hyperlinkcolor" val="tx"/>
                    </a:ext>
                  </a:extLst>
                </a:hlinkClick>
              </a:rPr>
              <a:t>y </a:t>
            </a:r>
            <a:r>
              <a:rPr sz="800" u="sng" spc="-20">
                <a:solidFill>
                  <a:srgbClr val="0078D4"/>
                </a:solidFill>
                <a:uFill>
                  <a:solidFill>
                    <a:srgbClr val="0078D4"/>
                  </a:solidFill>
                </a:uFill>
                <a:latin typeface="+mn-lt"/>
                <a:cs typeface="Segoe UI"/>
                <a:hlinkClick r:id="rId5">
                  <a:extLst>
                    <a:ext uri="{A12FA001-AC4F-418D-AE19-62706E023703}">
                      <ahyp:hlinkClr xmlns:ahyp="http://schemas.microsoft.com/office/drawing/2018/hyperlinkcolor" val="tx"/>
                    </a:ext>
                  </a:extLst>
                </a:hlinkClick>
              </a:rPr>
              <a:t>Features</a:t>
            </a:r>
            <a:r>
              <a:rPr sz="800" u="sng">
                <a:solidFill>
                  <a:srgbClr val="0078D4"/>
                </a:solidFill>
                <a:uFill>
                  <a:solidFill>
                    <a:srgbClr val="0078D4"/>
                  </a:solidFill>
                </a:uFill>
                <a:latin typeface="+mn-lt"/>
                <a:cs typeface="Segoe UI"/>
                <a:hlinkClick r:id="rId5">
                  <a:extLst>
                    <a:ext uri="{A12FA001-AC4F-418D-AE19-62706E023703}">
                      <ahyp:hlinkClr xmlns:ahyp="http://schemas.microsoft.com/office/drawing/2018/hyperlinkcolor" val="tx"/>
                    </a:ext>
                  </a:extLst>
                </a:hlinkClick>
              </a:rPr>
              <a:t> |</a:t>
            </a:r>
            <a:r>
              <a:rPr sz="800" u="sng" spc="5">
                <a:solidFill>
                  <a:srgbClr val="0078D4"/>
                </a:solidFill>
                <a:uFill>
                  <a:solidFill>
                    <a:srgbClr val="0078D4"/>
                  </a:solidFill>
                </a:uFill>
                <a:latin typeface="+mn-lt"/>
                <a:cs typeface="Segoe UI"/>
                <a:hlinkClick r:id="rId5">
                  <a:extLst>
                    <a:ext uri="{A12FA001-AC4F-418D-AE19-62706E023703}">
                      <ahyp:hlinkClr xmlns:ahyp="http://schemas.microsoft.com/office/drawing/2018/hyperlinkcolor" val="tx"/>
                    </a:ext>
                  </a:extLst>
                </a:hlinkClick>
              </a:rPr>
              <a:t> </a:t>
            </a:r>
            <a:r>
              <a:rPr sz="800" u="sng" spc="-20">
                <a:solidFill>
                  <a:srgbClr val="0078D4"/>
                </a:solidFill>
                <a:uFill>
                  <a:solidFill>
                    <a:srgbClr val="0078D4"/>
                  </a:solidFill>
                </a:uFill>
                <a:latin typeface="+mn-lt"/>
                <a:cs typeface="Segoe UI"/>
                <a:hlinkClick r:id="rId5">
                  <a:extLst>
                    <a:ext uri="{A12FA001-AC4F-418D-AE19-62706E023703}">
                      <ahyp:hlinkClr xmlns:ahyp="http://schemas.microsoft.com/office/drawing/2018/hyperlinkcolor" val="tx"/>
                    </a:ext>
                  </a:extLst>
                </a:hlinkClick>
              </a:rPr>
              <a:t>Microsoft</a:t>
            </a:r>
            <a:r>
              <a:rPr sz="800" u="sng">
                <a:solidFill>
                  <a:srgbClr val="0078D4"/>
                </a:solidFill>
                <a:uFill>
                  <a:solidFill>
                    <a:srgbClr val="0078D4"/>
                  </a:solidFill>
                </a:uFill>
                <a:latin typeface="+mn-lt"/>
                <a:cs typeface="Segoe UI"/>
                <a:hlinkClick r:id="rId5">
                  <a:extLst>
                    <a:ext uri="{A12FA001-AC4F-418D-AE19-62706E023703}">
                      <ahyp:hlinkClr xmlns:ahyp="http://schemas.microsoft.com/office/drawing/2018/hyperlinkcolor" val="tx"/>
                    </a:ext>
                  </a:extLst>
                </a:hlinkClick>
              </a:rPr>
              <a:t> </a:t>
            </a:r>
            <a:r>
              <a:rPr sz="800" u="sng" spc="-10">
                <a:solidFill>
                  <a:srgbClr val="0078D4"/>
                </a:solidFill>
                <a:uFill>
                  <a:solidFill>
                    <a:srgbClr val="0078D4"/>
                  </a:solidFill>
                </a:uFill>
                <a:latin typeface="+mn-lt"/>
                <a:cs typeface="Segoe UI"/>
                <a:hlinkClick r:id="rId5">
                  <a:extLst>
                    <a:ext uri="{A12FA001-AC4F-418D-AE19-62706E023703}">
                      <ahyp:hlinkClr xmlns:ahyp="http://schemas.microsoft.com/office/drawing/2018/hyperlinkcolor" val="tx"/>
                    </a:ext>
                  </a:extLst>
                </a:hlinkClick>
              </a:rPr>
              <a:t>Accessibility</a:t>
            </a:r>
            <a:r>
              <a:rPr sz="800" spc="-10">
                <a:solidFill>
                  <a:srgbClr val="0078D4"/>
                </a:solidFill>
                <a:latin typeface="+mn-lt"/>
                <a:cs typeface="Segoe UI"/>
              </a:rPr>
              <a:t> </a:t>
            </a:r>
            <a:r>
              <a:rPr sz="800" spc="-20">
                <a:solidFill>
                  <a:srgbClr val="505050"/>
                </a:solidFill>
                <a:latin typeface="+mn-lt"/>
                <a:cs typeface="Segoe UI"/>
              </a:rPr>
              <a:t>Discover</a:t>
            </a:r>
            <a:r>
              <a:rPr sz="800">
                <a:solidFill>
                  <a:srgbClr val="505050"/>
                </a:solidFill>
                <a:latin typeface="+mn-lt"/>
                <a:cs typeface="Segoe UI"/>
              </a:rPr>
              <a:t> </a:t>
            </a:r>
            <a:r>
              <a:rPr sz="800" spc="-20">
                <a:solidFill>
                  <a:srgbClr val="505050"/>
                </a:solidFill>
                <a:latin typeface="+mn-lt"/>
                <a:cs typeface="Segoe UI"/>
              </a:rPr>
              <a:t>more</a:t>
            </a:r>
            <a:r>
              <a:rPr sz="800" spc="5">
                <a:solidFill>
                  <a:srgbClr val="505050"/>
                </a:solidFill>
                <a:latin typeface="+mn-lt"/>
                <a:cs typeface="Segoe UI"/>
              </a:rPr>
              <a:t> </a:t>
            </a:r>
            <a:r>
              <a:rPr sz="800" spc="-10">
                <a:solidFill>
                  <a:srgbClr val="505050"/>
                </a:solidFill>
                <a:latin typeface="+mn-lt"/>
                <a:cs typeface="Segoe UI"/>
              </a:rPr>
              <a:t>Microsoft</a:t>
            </a:r>
            <a:r>
              <a:rPr sz="800" spc="500">
                <a:solidFill>
                  <a:srgbClr val="505050"/>
                </a:solidFill>
                <a:latin typeface="+mn-lt"/>
                <a:cs typeface="Segoe UI"/>
              </a:rPr>
              <a:t> </a:t>
            </a:r>
            <a:r>
              <a:rPr sz="800" spc="-20">
                <a:solidFill>
                  <a:srgbClr val="505050"/>
                </a:solidFill>
                <a:latin typeface="+mn-lt"/>
                <a:cs typeface="Segoe UI"/>
              </a:rPr>
              <a:t>Accessible</a:t>
            </a:r>
            <a:r>
              <a:rPr sz="800">
                <a:solidFill>
                  <a:srgbClr val="505050"/>
                </a:solidFill>
                <a:latin typeface="+mn-lt"/>
                <a:cs typeface="Segoe UI"/>
              </a:rPr>
              <a:t> </a:t>
            </a:r>
            <a:r>
              <a:rPr sz="800" spc="-20">
                <a:solidFill>
                  <a:srgbClr val="505050"/>
                </a:solidFill>
                <a:latin typeface="+mn-lt"/>
                <a:cs typeface="Segoe UI"/>
              </a:rPr>
              <a:t>Devices</a:t>
            </a:r>
            <a:r>
              <a:rPr sz="800">
                <a:solidFill>
                  <a:srgbClr val="505050"/>
                </a:solidFill>
                <a:latin typeface="+mn-lt"/>
                <a:cs typeface="Segoe UI"/>
              </a:rPr>
              <a:t> &amp; </a:t>
            </a:r>
            <a:r>
              <a:rPr sz="800" spc="-10">
                <a:solidFill>
                  <a:srgbClr val="505050"/>
                </a:solidFill>
                <a:latin typeface="+mn-lt"/>
                <a:cs typeface="Segoe UI"/>
              </a:rPr>
              <a:t>Products</a:t>
            </a:r>
            <a:endParaRPr sz="800">
              <a:latin typeface="+mn-lt"/>
              <a:cs typeface="Segoe UI"/>
            </a:endParaRPr>
          </a:p>
          <a:p>
            <a:pPr marL="12700" marR="88265" algn="just">
              <a:lnSpc>
                <a:spcPct val="114599"/>
              </a:lnSpc>
            </a:pPr>
            <a:r>
              <a:rPr sz="800">
                <a:solidFill>
                  <a:srgbClr val="505050"/>
                </a:solidFill>
                <a:latin typeface="+mn-lt"/>
                <a:cs typeface="Segoe UI"/>
              </a:rPr>
              <a:t>–</a:t>
            </a:r>
            <a:r>
              <a:rPr sz="800" spc="-20">
                <a:solidFill>
                  <a:srgbClr val="505050"/>
                </a:solidFill>
                <a:latin typeface="+mn-lt"/>
                <a:cs typeface="Segoe UI"/>
              </a:rPr>
              <a:t> </a:t>
            </a:r>
            <a:r>
              <a:rPr sz="800" u="sng" spc="-20">
                <a:solidFill>
                  <a:srgbClr val="0078D4"/>
                </a:solidFill>
                <a:uFill>
                  <a:solidFill>
                    <a:srgbClr val="0078D4"/>
                  </a:solidFill>
                </a:uFill>
                <a:latin typeface="+mn-lt"/>
                <a:cs typeface="Segoe UI"/>
                <a:hlinkClick r:id="rId6"/>
              </a:rPr>
              <a:t>Accessible</a:t>
            </a:r>
            <a:r>
              <a:rPr sz="800" u="sng" spc="-15">
                <a:solidFill>
                  <a:srgbClr val="0078D4"/>
                </a:solidFill>
                <a:uFill>
                  <a:solidFill>
                    <a:srgbClr val="0078D4"/>
                  </a:solidFill>
                </a:uFill>
                <a:latin typeface="+mn-lt"/>
                <a:cs typeface="Segoe UI"/>
                <a:hlinkClick r:id="rId6"/>
              </a:rPr>
              <a:t> </a:t>
            </a:r>
            <a:r>
              <a:rPr sz="800" u="sng" spc="-20">
                <a:solidFill>
                  <a:srgbClr val="0078D4"/>
                </a:solidFill>
                <a:uFill>
                  <a:solidFill>
                    <a:srgbClr val="0078D4"/>
                  </a:solidFill>
                </a:uFill>
                <a:latin typeface="+mn-lt"/>
                <a:cs typeface="Segoe UI"/>
                <a:hlinkClick r:id="rId6"/>
              </a:rPr>
              <a:t>Devices</a:t>
            </a:r>
            <a:r>
              <a:rPr sz="800" u="sng" spc="-15">
                <a:solidFill>
                  <a:srgbClr val="0078D4"/>
                </a:solidFill>
                <a:uFill>
                  <a:solidFill>
                    <a:srgbClr val="0078D4"/>
                  </a:solidFill>
                </a:uFill>
                <a:latin typeface="+mn-lt"/>
                <a:cs typeface="Segoe UI"/>
                <a:hlinkClick r:id="rId6"/>
              </a:rPr>
              <a:t> </a:t>
            </a:r>
            <a:r>
              <a:rPr sz="800" u="sng">
                <a:solidFill>
                  <a:srgbClr val="0078D4"/>
                </a:solidFill>
                <a:uFill>
                  <a:solidFill>
                    <a:srgbClr val="0078D4"/>
                  </a:solidFill>
                </a:uFill>
                <a:latin typeface="+mn-lt"/>
                <a:cs typeface="Segoe UI"/>
                <a:hlinkClick r:id="rId6"/>
              </a:rPr>
              <a:t>&amp;</a:t>
            </a:r>
            <a:r>
              <a:rPr sz="800" u="sng" spc="-15">
                <a:solidFill>
                  <a:srgbClr val="0078D4"/>
                </a:solidFill>
                <a:uFill>
                  <a:solidFill>
                    <a:srgbClr val="0078D4"/>
                  </a:solidFill>
                </a:uFill>
                <a:latin typeface="+mn-lt"/>
                <a:cs typeface="Segoe UI"/>
                <a:hlinkClick r:id="rId6"/>
              </a:rPr>
              <a:t> </a:t>
            </a:r>
            <a:r>
              <a:rPr sz="800" u="sng">
                <a:solidFill>
                  <a:srgbClr val="0078D4"/>
                </a:solidFill>
                <a:uFill>
                  <a:solidFill>
                    <a:srgbClr val="0078D4"/>
                  </a:solidFill>
                </a:uFill>
                <a:latin typeface="+mn-lt"/>
                <a:cs typeface="Segoe UI"/>
                <a:hlinkClick r:id="rId6"/>
              </a:rPr>
              <a:t>Products</a:t>
            </a:r>
            <a:r>
              <a:rPr sz="800" u="sng" spc="-15">
                <a:solidFill>
                  <a:srgbClr val="0078D4"/>
                </a:solidFill>
                <a:uFill>
                  <a:solidFill>
                    <a:srgbClr val="0078D4"/>
                  </a:solidFill>
                </a:uFill>
                <a:latin typeface="+mn-lt"/>
                <a:cs typeface="Segoe UI"/>
                <a:hlinkClick r:id="rId6"/>
              </a:rPr>
              <a:t> </a:t>
            </a:r>
            <a:r>
              <a:rPr sz="800" spc="-15">
                <a:solidFill>
                  <a:srgbClr val="0078D4"/>
                </a:solidFill>
                <a:latin typeface="+mn-lt"/>
                <a:cs typeface="Segoe UI"/>
              </a:rPr>
              <a:t> </a:t>
            </a:r>
            <a:r>
              <a:rPr sz="800" u="sng">
                <a:solidFill>
                  <a:srgbClr val="0078D4"/>
                </a:solidFill>
                <a:uFill>
                  <a:solidFill>
                    <a:srgbClr val="0078D4"/>
                  </a:solidFill>
                </a:uFill>
                <a:latin typeface="+mn-lt"/>
                <a:cs typeface="Segoe UI"/>
                <a:hlinkClick r:id="rId6"/>
              </a:rPr>
              <a:t>for</a:t>
            </a:r>
            <a:r>
              <a:rPr sz="800" u="sng" spc="-55">
                <a:solidFill>
                  <a:srgbClr val="0078D4"/>
                </a:solidFill>
                <a:uFill>
                  <a:solidFill>
                    <a:srgbClr val="0078D4"/>
                  </a:solidFill>
                </a:uFill>
                <a:latin typeface="+mn-lt"/>
                <a:cs typeface="Segoe UI"/>
                <a:hlinkClick r:id="rId6"/>
              </a:rPr>
              <a:t> </a:t>
            </a:r>
            <a:r>
              <a:rPr sz="800" u="sng">
                <a:solidFill>
                  <a:srgbClr val="0078D4"/>
                </a:solidFill>
                <a:uFill>
                  <a:solidFill>
                    <a:srgbClr val="0078D4"/>
                  </a:solidFill>
                </a:uFill>
                <a:latin typeface="+mn-lt"/>
                <a:cs typeface="Segoe UI"/>
                <a:hlinkClick r:id="rId6"/>
              </a:rPr>
              <a:t>PC</a:t>
            </a:r>
            <a:r>
              <a:rPr sz="800" u="sng" spc="-30">
                <a:solidFill>
                  <a:srgbClr val="0078D4"/>
                </a:solidFill>
                <a:uFill>
                  <a:solidFill>
                    <a:srgbClr val="0078D4"/>
                  </a:solidFill>
                </a:uFill>
                <a:latin typeface="+mn-lt"/>
                <a:cs typeface="Segoe UI"/>
                <a:hlinkClick r:id="rId6"/>
              </a:rPr>
              <a:t> </a:t>
            </a:r>
            <a:r>
              <a:rPr sz="800" u="sng">
                <a:solidFill>
                  <a:srgbClr val="0078D4"/>
                </a:solidFill>
                <a:uFill>
                  <a:solidFill>
                    <a:srgbClr val="0078D4"/>
                  </a:solidFill>
                </a:uFill>
                <a:latin typeface="+mn-lt"/>
                <a:cs typeface="Segoe UI"/>
                <a:hlinkClick r:id="rId6"/>
              </a:rPr>
              <a:t>&amp;</a:t>
            </a:r>
            <a:r>
              <a:rPr sz="800" u="sng" spc="-30">
                <a:solidFill>
                  <a:srgbClr val="0078D4"/>
                </a:solidFill>
                <a:uFill>
                  <a:solidFill>
                    <a:srgbClr val="0078D4"/>
                  </a:solidFill>
                </a:uFill>
                <a:latin typeface="+mn-lt"/>
                <a:cs typeface="Segoe UI"/>
                <a:hlinkClick r:id="rId6"/>
              </a:rPr>
              <a:t> </a:t>
            </a:r>
            <a:r>
              <a:rPr sz="800" u="sng" spc="-20">
                <a:solidFill>
                  <a:srgbClr val="0078D4"/>
                </a:solidFill>
                <a:uFill>
                  <a:solidFill>
                    <a:srgbClr val="0078D4"/>
                  </a:solidFill>
                </a:uFill>
                <a:latin typeface="+mn-lt"/>
                <a:cs typeface="Segoe UI"/>
                <a:hlinkClick r:id="rId6"/>
              </a:rPr>
              <a:t>Gaming</a:t>
            </a:r>
            <a:r>
              <a:rPr sz="800" u="sng" spc="-30">
                <a:solidFill>
                  <a:srgbClr val="0078D4"/>
                </a:solidFill>
                <a:uFill>
                  <a:solidFill>
                    <a:srgbClr val="0078D4"/>
                  </a:solidFill>
                </a:uFill>
                <a:latin typeface="+mn-lt"/>
                <a:cs typeface="Segoe UI"/>
                <a:hlinkClick r:id="rId6"/>
              </a:rPr>
              <a:t> </a:t>
            </a:r>
            <a:r>
              <a:rPr sz="800" u="sng">
                <a:solidFill>
                  <a:srgbClr val="0078D4"/>
                </a:solidFill>
                <a:uFill>
                  <a:solidFill>
                    <a:srgbClr val="0078D4"/>
                  </a:solidFill>
                </a:uFill>
                <a:latin typeface="+mn-lt"/>
                <a:cs typeface="Segoe UI"/>
                <a:hlinkClick r:id="rId6"/>
              </a:rPr>
              <a:t>|</a:t>
            </a:r>
            <a:r>
              <a:rPr sz="800" u="sng" spc="-30">
                <a:solidFill>
                  <a:srgbClr val="0078D4"/>
                </a:solidFill>
                <a:uFill>
                  <a:solidFill>
                    <a:srgbClr val="0078D4"/>
                  </a:solidFill>
                </a:uFill>
                <a:latin typeface="+mn-lt"/>
                <a:cs typeface="Segoe UI"/>
                <a:hlinkClick r:id="rId6"/>
              </a:rPr>
              <a:t> </a:t>
            </a:r>
            <a:r>
              <a:rPr sz="800" u="sng" spc="-10">
                <a:solidFill>
                  <a:srgbClr val="0078D4"/>
                </a:solidFill>
                <a:uFill>
                  <a:solidFill>
                    <a:srgbClr val="0078D4"/>
                  </a:solidFill>
                </a:uFill>
                <a:latin typeface="+mn-lt"/>
                <a:cs typeface="Segoe UI"/>
                <a:hlinkClick r:id="rId6"/>
              </a:rPr>
              <a:t>Assistive</a:t>
            </a:r>
            <a:r>
              <a:rPr sz="800" u="sng" spc="-30">
                <a:solidFill>
                  <a:srgbClr val="0078D4"/>
                </a:solidFill>
                <a:uFill>
                  <a:solidFill>
                    <a:srgbClr val="0078D4"/>
                  </a:solidFill>
                </a:uFill>
                <a:latin typeface="+mn-lt"/>
                <a:cs typeface="Segoe UI"/>
                <a:hlinkClick r:id="rId6"/>
              </a:rPr>
              <a:t> </a:t>
            </a:r>
            <a:r>
              <a:rPr sz="800" u="sng" spc="-50">
                <a:solidFill>
                  <a:srgbClr val="0078D4"/>
                </a:solidFill>
                <a:uFill>
                  <a:solidFill>
                    <a:srgbClr val="0078D4"/>
                  </a:solidFill>
                </a:uFill>
                <a:latin typeface="+mn-lt"/>
                <a:cs typeface="Segoe UI"/>
                <a:hlinkClick r:id="rId6"/>
              </a:rPr>
              <a:t>Tech</a:t>
            </a:r>
            <a:r>
              <a:rPr sz="800" u="sng" spc="-5">
                <a:solidFill>
                  <a:srgbClr val="0078D4"/>
                </a:solidFill>
                <a:uFill>
                  <a:solidFill>
                    <a:srgbClr val="0078D4"/>
                  </a:solidFill>
                </a:uFill>
                <a:latin typeface="+mn-lt"/>
                <a:cs typeface="Segoe UI"/>
                <a:hlinkClick r:id="rId6"/>
              </a:rPr>
              <a:t> </a:t>
            </a:r>
            <a:r>
              <a:rPr sz="800" spc="-5">
                <a:solidFill>
                  <a:srgbClr val="0078D4"/>
                </a:solidFill>
                <a:latin typeface="+mn-lt"/>
                <a:cs typeface="Segoe UI"/>
              </a:rPr>
              <a:t> </a:t>
            </a:r>
            <a:r>
              <a:rPr sz="800" u="sng" spc="-25">
                <a:solidFill>
                  <a:srgbClr val="0078D4"/>
                </a:solidFill>
                <a:uFill>
                  <a:solidFill>
                    <a:srgbClr val="0078D4"/>
                  </a:solidFill>
                </a:uFill>
                <a:latin typeface="+mn-lt"/>
                <a:cs typeface="Segoe UI"/>
                <a:hlinkClick r:id="rId6"/>
              </a:rPr>
              <a:t>Accessories</a:t>
            </a:r>
            <a:r>
              <a:rPr sz="800" u="sng" spc="15">
                <a:solidFill>
                  <a:srgbClr val="0078D4"/>
                </a:solidFill>
                <a:uFill>
                  <a:solidFill>
                    <a:srgbClr val="0078D4"/>
                  </a:solidFill>
                </a:uFill>
                <a:latin typeface="+mn-lt"/>
                <a:cs typeface="Segoe UI"/>
                <a:hlinkClick r:id="rId6"/>
              </a:rPr>
              <a:t> </a:t>
            </a:r>
            <a:r>
              <a:rPr sz="800" u="sng">
                <a:solidFill>
                  <a:srgbClr val="0078D4"/>
                </a:solidFill>
                <a:uFill>
                  <a:solidFill>
                    <a:srgbClr val="0078D4"/>
                  </a:solidFill>
                </a:uFill>
                <a:latin typeface="+mn-lt"/>
                <a:cs typeface="Segoe UI"/>
                <a:hlinkClick r:id="rId6"/>
              </a:rPr>
              <a:t>-</a:t>
            </a:r>
            <a:r>
              <a:rPr sz="800" u="sng" spc="15">
                <a:solidFill>
                  <a:srgbClr val="0078D4"/>
                </a:solidFill>
                <a:uFill>
                  <a:solidFill>
                    <a:srgbClr val="0078D4"/>
                  </a:solidFill>
                </a:uFill>
                <a:latin typeface="+mn-lt"/>
                <a:cs typeface="Segoe UI"/>
                <a:hlinkClick r:id="rId6"/>
              </a:rPr>
              <a:t> </a:t>
            </a:r>
            <a:r>
              <a:rPr sz="800" u="sng" spc="-20">
                <a:solidFill>
                  <a:srgbClr val="0078D4"/>
                </a:solidFill>
                <a:uFill>
                  <a:solidFill>
                    <a:srgbClr val="0078D4"/>
                  </a:solidFill>
                </a:uFill>
                <a:latin typeface="+mn-lt"/>
                <a:cs typeface="Segoe UI"/>
                <a:hlinkClick r:id="rId6"/>
              </a:rPr>
              <a:t>Microsoft</a:t>
            </a:r>
            <a:r>
              <a:rPr sz="800" u="sng" spc="15">
                <a:solidFill>
                  <a:srgbClr val="0078D4"/>
                </a:solidFill>
                <a:uFill>
                  <a:solidFill>
                    <a:srgbClr val="0078D4"/>
                  </a:solidFill>
                </a:uFill>
                <a:latin typeface="+mn-lt"/>
                <a:cs typeface="Segoe UI"/>
                <a:hlinkClick r:id="rId6"/>
              </a:rPr>
              <a:t> </a:t>
            </a:r>
            <a:r>
              <a:rPr sz="800" u="sng" spc="-20">
                <a:solidFill>
                  <a:srgbClr val="0078D4"/>
                </a:solidFill>
                <a:uFill>
                  <a:solidFill>
                    <a:srgbClr val="0078D4"/>
                  </a:solidFill>
                </a:uFill>
                <a:latin typeface="+mn-lt"/>
                <a:cs typeface="Segoe UI"/>
                <a:hlinkClick r:id="rId6"/>
              </a:rPr>
              <a:t>Store</a:t>
            </a:r>
            <a:endParaRPr sz="800">
              <a:latin typeface="+mn-lt"/>
              <a:cs typeface="Segoe UI"/>
            </a:endParaRPr>
          </a:p>
        </p:txBody>
      </p:sp>
      <p:sp>
        <p:nvSpPr>
          <p:cNvPr id="45" name="object 22">
            <a:extLst>
              <a:ext uri="{FF2B5EF4-FFF2-40B4-BE49-F238E27FC236}">
                <a16:creationId xmlns:a16="http://schemas.microsoft.com/office/drawing/2014/main" id="{E95130AB-4691-5C17-C1B4-E255A7811D63}"/>
              </a:ext>
            </a:extLst>
          </p:cNvPr>
          <p:cNvSpPr txBox="1"/>
          <p:nvPr/>
        </p:nvSpPr>
        <p:spPr>
          <a:xfrm>
            <a:off x="1099700" y="5060106"/>
            <a:ext cx="908050" cy="135935"/>
          </a:xfrm>
          <a:prstGeom prst="rect">
            <a:avLst/>
          </a:prstGeom>
        </p:spPr>
        <p:txBody>
          <a:bodyPr vert="horz" wrap="square" lIns="0" tIns="12700" rIns="0" bIns="0" rtlCol="0">
            <a:spAutoFit/>
          </a:bodyPr>
          <a:lstStyle/>
          <a:p>
            <a:pPr marL="38100" algn="r">
              <a:lnSpc>
                <a:spcPct val="100000"/>
              </a:lnSpc>
              <a:spcBef>
                <a:spcPts val="100"/>
              </a:spcBef>
            </a:pPr>
            <a:r>
              <a:rPr sz="800" spc="-10">
                <a:solidFill>
                  <a:srgbClr val="505050"/>
                </a:solidFill>
                <a:latin typeface="Segoe UI Semibold" panose="020B0702040204020203" pitchFamily="34" charset="0"/>
                <a:cs typeface="Segoe UI Semibold" panose="020B0702040204020203" pitchFamily="34" charset="0"/>
              </a:rPr>
              <a:t>SUSTAINABILITY</a:t>
            </a:r>
            <a:endParaRPr sz="675" baseline="30864">
              <a:latin typeface="Segoe UI Semibold" panose="020B0702040204020203" pitchFamily="34" charset="0"/>
              <a:cs typeface="Segoe UI Semibold" panose="020B0702040204020203" pitchFamily="34" charset="0"/>
            </a:endParaRPr>
          </a:p>
        </p:txBody>
      </p:sp>
      <p:sp>
        <p:nvSpPr>
          <p:cNvPr id="46" name="object 23">
            <a:extLst>
              <a:ext uri="{FF2B5EF4-FFF2-40B4-BE49-F238E27FC236}">
                <a16:creationId xmlns:a16="http://schemas.microsoft.com/office/drawing/2014/main" id="{E052041C-16B3-9062-8ED1-568074C14B70}"/>
              </a:ext>
            </a:extLst>
          </p:cNvPr>
          <p:cNvSpPr txBox="1"/>
          <p:nvPr/>
        </p:nvSpPr>
        <p:spPr>
          <a:xfrm>
            <a:off x="2170041" y="5042293"/>
            <a:ext cx="1577975" cy="283860"/>
          </a:xfrm>
          <a:prstGeom prst="rect">
            <a:avLst/>
          </a:prstGeom>
        </p:spPr>
        <p:txBody>
          <a:bodyPr vert="horz" wrap="square" lIns="0" tIns="12700" rIns="0" bIns="0" rtlCol="0">
            <a:spAutoFit/>
          </a:bodyPr>
          <a:lstStyle/>
          <a:p>
            <a:pPr marL="38100" marR="30480">
              <a:lnSpc>
                <a:spcPct val="114599"/>
              </a:lnSpc>
            </a:pPr>
            <a:r>
              <a:rPr sz="800" u="sng" spc="-20" dirty="0">
                <a:solidFill>
                  <a:srgbClr val="0078D4"/>
                </a:solidFill>
                <a:uFill>
                  <a:solidFill>
                    <a:srgbClr val="0078D4"/>
                  </a:solidFill>
                </a:uFill>
                <a:latin typeface="+mn-lt"/>
                <a:cs typeface="Segoe UI"/>
                <a:hlinkClick r:id="rId7"/>
              </a:rPr>
              <a:t>Sustainable</a:t>
            </a:r>
            <a:r>
              <a:rPr sz="800" u="sng" spc="-15" dirty="0">
                <a:solidFill>
                  <a:srgbClr val="0078D4"/>
                </a:solidFill>
                <a:uFill>
                  <a:solidFill>
                    <a:srgbClr val="0078D4"/>
                  </a:solidFill>
                </a:uFill>
                <a:latin typeface="+mn-lt"/>
                <a:cs typeface="Segoe UI"/>
                <a:hlinkClick r:id="rId7"/>
              </a:rPr>
              <a:t> </a:t>
            </a:r>
            <a:r>
              <a:rPr sz="800" u="sng" spc="-20" dirty="0">
                <a:solidFill>
                  <a:srgbClr val="0078D4"/>
                </a:solidFill>
                <a:uFill>
                  <a:solidFill>
                    <a:srgbClr val="0078D4"/>
                  </a:solidFill>
                </a:uFill>
                <a:latin typeface="+mn-lt"/>
                <a:cs typeface="Segoe UI"/>
                <a:hlinkClick r:id="rId7"/>
              </a:rPr>
              <a:t>Products</a:t>
            </a:r>
            <a:r>
              <a:rPr sz="800" u="sng" spc="-10" dirty="0">
                <a:solidFill>
                  <a:srgbClr val="0078D4"/>
                </a:solidFill>
                <a:uFill>
                  <a:solidFill>
                    <a:srgbClr val="0078D4"/>
                  </a:solidFill>
                </a:uFill>
                <a:latin typeface="+mn-lt"/>
                <a:cs typeface="Segoe UI"/>
                <a:hlinkClick r:id="rId7"/>
              </a:rPr>
              <a:t> </a:t>
            </a:r>
            <a:r>
              <a:rPr sz="800" u="sng" dirty="0">
                <a:solidFill>
                  <a:srgbClr val="0078D4"/>
                </a:solidFill>
                <a:uFill>
                  <a:solidFill>
                    <a:srgbClr val="0078D4"/>
                  </a:solidFill>
                </a:uFill>
                <a:latin typeface="+mn-lt"/>
                <a:cs typeface="Segoe UI"/>
                <a:hlinkClick r:id="rId7"/>
              </a:rPr>
              <a:t>&amp;</a:t>
            </a:r>
            <a:r>
              <a:rPr sz="800" u="sng" spc="-10" dirty="0">
                <a:solidFill>
                  <a:srgbClr val="0078D4"/>
                </a:solidFill>
                <a:uFill>
                  <a:solidFill>
                    <a:srgbClr val="0078D4"/>
                  </a:solidFill>
                </a:uFill>
                <a:latin typeface="+mn-lt"/>
                <a:cs typeface="Segoe UI"/>
                <a:hlinkClick r:id="rId7"/>
              </a:rPr>
              <a:t> </a:t>
            </a:r>
            <a:r>
              <a:rPr sz="800" u="sng" spc="-20" dirty="0">
                <a:solidFill>
                  <a:srgbClr val="0078D4"/>
                </a:solidFill>
                <a:uFill>
                  <a:solidFill>
                    <a:srgbClr val="0078D4"/>
                  </a:solidFill>
                </a:uFill>
                <a:latin typeface="+mn-lt"/>
                <a:cs typeface="Segoe UI"/>
                <a:hlinkClick r:id="rId7"/>
              </a:rPr>
              <a:t>Solutions</a:t>
            </a:r>
            <a:r>
              <a:rPr sz="800" u="sng" spc="-10" dirty="0">
                <a:solidFill>
                  <a:srgbClr val="0078D4"/>
                </a:solidFill>
                <a:uFill>
                  <a:solidFill>
                    <a:srgbClr val="0078D4"/>
                  </a:solidFill>
                </a:uFill>
                <a:latin typeface="+mn-lt"/>
                <a:cs typeface="Segoe UI"/>
                <a:hlinkClick r:id="rId7"/>
              </a:rPr>
              <a:t> </a:t>
            </a:r>
            <a:r>
              <a:rPr sz="800" u="sng" dirty="0">
                <a:solidFill>
                  <a:srgbClr val="0078D4"/>
                </a:solidFill>
                <a:uFill>
                  <a:solidFill>
                    <a:srgbClr val="0078D4"/>
                  </a:solidFill>
                </a:uFill>
                <a:latin typeface="+mn-lt"/>
                <a:cs typeface="Segoe UI"/>
                <a:hlinkClick r:id="rId7"/>
              </a:rPr>
              <a:t>|</a:t>
            </a:r>
            <a:r>
              <a:rPr sz="800" u="sng" spc="-15" dirty="0">
                <a:solidFill>
                  <a:srgbClr val="0078D4"/>
                </a:solidFill>
                <a:uFill>
                  <a:solidFill>
                    <a:srgbClr val="0078D4"/>
                  </a:solidFill>
                </a:uFill>
                <a:latin typeface="+mn-lt"/>
                <a:cs typeface="Segoe UI"/>
                <a:hlinkClick r:id="rId7"/>
              </a:rPr>
              <a:t> </a:t>
            </a:r>
            <a:r>
              <a:rPr sz="800" spc="-15" dirty="0">
                <a:solidFill>
                  <a:srgbClr val="0078D4"/>
                </a:solidFill>
                <a:latin typeface="+mn-lt"/>
                <a:cs typeface="Segoe UI"/>
              </a:rPr>
              <a:t> </a:t>
            </a:r>
            <a:r>
              <a:rPr sz="800" u="sng" spc="-20" dirty="0">
                <a:solidFill>
                  <a:srgbClr val="0078D4"/>
                </a:solidFill>
                <a:uFill>
                  <a:solidFill>
                    <a:srgbClr val="0078D4"/>
                  </a:solidFill>
                </a:uFill>
                <a:latin typeface="+mn-lt"/>
                <a:cs typeface="Segoe UI"/>
                <a:hlinkClick r:id="rId7"/>
              </a:rPr>
              <a:t>Microsoft</a:t>
            </a:r>
            <a:r>
              <a:rPr sz="800" u="sng" spc="15" dirty="0">
                <a:solidFill>
                  <a:srgbClr val="0078D4"/>
                </a:solidFill>
                <a:uFill>
                  <a:solidFill>
                    <a:srgbClr val="0078D4"/>
                  </a:solidFill>
                </a:uFill>
                <a:latin typeface="+mn-lt"/>
                <a:cs typeface="Segoe UI"/>
                <a:hlinkClick r:id="rId7"/>
              </a:rPr>
              <a:t> </a:t>
            </a:r>
            <a:r>
              <a:rPr sz="800" u="sng" spc="-25" dirty="0">
                <a:solidFill>
                  <a:srgbClr val="0078D4"/>
                </a:solidFill>
                <a:uFill>
                  <a:solidFill>
                    <a:srgbClr val="0078D4"/>
                  </a:solidFill>
                </a:uFill>
                <a:latin typeface="+mn-lt"/>
                <a:cs typeface="Segoe UI"/>
                <a:hlinkClick r:id="rId7"/>
              </a:rPr>
              <a:t>CSR</a:t>
            </a:r>
            <a:endParaRPr sz="800" dirty="0">
              <a:latin typeface="+mn-lt"/>
              <a:cs typeface="Segoe UI"/>
            </a:endParaRPr>
          </a:p>
        </p:txBody>
      </p:sp>
      <p:sp>
        <p:nvSpPr>
          <p:cNvPr id="47" name="object 24">
            <a:extLst>
              <a:ext uri="{FF2B5EF4-FFF2-40B4-BE49-F238E27FC236}">
                <a16:creationId xmlns:a16="http://schemas.microsoft.com/office/drawing/2014/main" id="{6B578C84-9828-AF0E-AC70-E2D4475EA001}"/>
              </a:ext>
            </a:extLst>
          </p:cNvPr>
          <p:cNvSpPr txBox="1"/>
          <p:nvPr/>
        </p:nvSpPr>
        <p:spPr>
          <a:xfrm>
            <a:off x="1202482" y="5581304"/>
            <a:ext cx="778510" cy="135935"/>
          </a:xfrm>
          <a:prstGeom prst="rect">
            <a:avLst/>
          </a:prstGeom>
        </p:spPr>
        <p:txBody>
          <a:bodyPr vert="horz" wrap="square" lIns="0" tIns="12700" rIns="0" bIns="0" rtlCol="0">
            <a:spAutoFit/>
          </a:bodyPr>
          <a:lstStyle/>
          <a:p>
            <a:pPr marL="12700" algn="r">
              <a:lnSpc>
                <a:spcPct val="100000"/>
              </a:lnSpc>
              <a:spcBef>
                <a:spcPts val="100"/>
              </a:spcBef>
            </a:pPr>
            <a:r>
              <a:rPr sz="800" spc="-10">
                <a:solidFill>
                  <a:srgbClr val="505050"/>
                </a:solidFill>
                <a:latin typeface="Segoe UI Semibold" panose="020B0702040204020203" pitchFamily="34" charset="0"/>
                <a:cs typeface="Segoe UI Semibold" panose="020B0702040204020203" pitchFamily="34" charset="0"/>
              </a:rPr>
              <a:t>SERVICEABILITY</a:t>
            </a:r>
            <a:endParaRPr sz="800">
              <a:latin typeface="Segoe UI Semibold" panose="020B0702040204020203" pitchFamily="34" charset="0"/>
              <a:cs typeface="Segoe UI Semibold" panose="020B0702040204020203" pitchFamily="34" charset="0"/>
            </a:endParaRPr>
          </a:p>
        </p:txBody>
      </p:sp>
      <p:sp>
        <p:nvSpPr>
          <p:cNvPr id="48" name="object 25">
            <a:extLst>
              <a:ext uri="{FF2B5EF4-FFF2-40B4-BE49-F238E27FC236}">
                <a16:creationId xmlns:a16="http://schemas.microsoft.com/office/drawing/2014/main" id="{5294D08A-7A80-1FFA-7A6E-070B0E7C6C1D}"/>
              </a:ext>
            </a:extLst>
          </p:cNvPr>
          <p:cNvSpPr txBox="1"/>
          <p:nvPr/>
        </p:nvSpPr>
        <p:spPr>
          <a:xfrm>
            <a:off x="2170044" y="5563557"/>
            <a:ext cx="1544320" cy="1981200"/>
          </a:xfrm>
          <a:prstGeom prst="rect">
            <a:avLst/>
          </a:prstGeom>
        </p:spPr>
        <p:txBody>
          <a:bodyPr vert="horz" wrap="square" lIns="0" tIns="12700" rIns="0" bIns="0" rtlCol="0">
            <a:spAutoFit/>
          </a:bodyPr>
          <a:lstStyle/>
          <a:p>
            <a:pPr marL="38100" marR="30480">
              <a:lnSpc>
                <a:spcPct val="114599"/>
              </a:lnSpc>
              <a:spcBef>
                <a:spcPts val="100"/>
              </a:spcBef>
            </a:pPr>
            <a:r>
              <a:rPr sz="800" spc="-20" dirty="0">
                <a:solidFill>
                  <a:srgbClr val="515151"/>
                </a:solidFill>
                <a:latin typeface="Segoe UI"/>
                <a:cs typeface="Segoe UI"/>
              </a:rPr>
              <a:t>Replaceable</a:t>
            </a:r>
            <a:r>
              <a:rPr sz="800" spc="15" dirty="0">
                <a:solidFill>
                  <a:srgbClr val="515151"/>
                </a:solidFill>
                <a:latin typeface="Segoe UI"/>
                <a:cs typeface="Segoe UI"/>
              </a:rPr>
              <a:t> </a:t>
            </a:r>
            <a:r>
              <a:rPr sz="800" spc="-25" dirty="0">
                <a:solidFill>
                  <a:srgbClr val="515151"/>
                </a:solidFill>
                <a:latin typeface="Segoe UI"/>
                <a:cs typeface="Segoe UI"/>
              </a:rPr>
              <a:t>components</a:t>
            </a:r>
            <a:r>
              <a:rPr sz="800" spc="15" dirty="0">
                <a:solidFill>
                  <a:srgbClr val="515151"/>
                </a:solidFill>
                <a:latin typeface="Segoe UI"/>
                <a:cs typeface="Segoe UI"/>
              </a:rPr>
              <a:t> </a:t>
            </a:r>
            <a:r>
              <a:rPr sz="800" spc="-20" dirty="0">
                <a:solidFill>
                  <a:srgbClr val="515151"/>
                </a:solidFill>
                <a:latin typeface="Segoe UI"/>
                <a:cs typeface="Segoe UI"/>
              </a:rPr>
              <a:t>include:</a:t>
            </a:r>
            <a:r>
              <a:rPr sz="675" spc="-30" baseline="30864" dirty="0">
                <a:solidFill>
                  <a:srgbClr val="515151"/>
                </a:solidFill>
                <a:latin typeface="Segoe UI"/>
                <a:cs typeface="Segoe UI"/>
              </a:rPr>
              <a:t>2</a:t>
            </a:r>
            <a:r>
              <a:rPr sz="675" spc="750" baseline="30864" dirty="0">
                <a:solidFill>
                  <a:srgbClr val="515151"/>
                </a:solidFill>
                <a:latin typeface="Segoe UI"/>
                <a:cs typeface="Segoe UI"/>
              </a:rPr>
              <a:t> </a:t>
            </a:r>
            <a:r>
              <a:rPr sz="800" spc="-25" dirty="0">
                <a:solidFill>
                  <a:srgbClr val="515151"/>
                </a:solidFill>
                <a:latin typeface="Segoe UI"/>
                <a:cs typeface="Segoe UI"/>
              </a:rPr>
              <a:t>SSD</a:t>
            </a:r>
            <a:endParaRPr sz="800" dirty="0">
              <a:latin typeface="Segoe UI"/>
              <a:cs typeface="Segoe UI"/>
            </a:endParaRPr>
          </a:p>
          <a:p>
            <a:pPr marL="38100">
              <a:lnSpc>
                <a:spcPct val="100000"/>
              </a:lnSpc>
              <a:spcBef>
                <a:spcPts val="140"/>
              </a:spcBef>
            </a:pPr>
            <a:r>
              <a:rPr sz="800" dirty="0">
                <a:solidFill>
                  <a:srgbClr val="515151"/>
                </a:solidFill>
                <a:latin typeface="Segoe UI"/>
                <a:cs typeface="Segoe UI"/>
              </a:rPr>
              <a:t>AB</a:t>
            </a:r>
            <a:r>
              <a:rPr sz="800" spc="-35" dirty="0">
                <a:solidFill>
                  <a:srgbClr val="515151"/>
                </a:solidFill>
                <a:latin typeface="Segoe UI"/>
                <a:cs typeface="Segoe UI"/>
              </a:rPr>
              <a:t> </a:t>
            </a:r>
            <a:r>
              <a:rPr sz="800" spc="-10" dirty="0">
                <a:solidFill>
                  <a:srgbClr val="515151"/>
                </a:solidFill>
                <a:latin typeface="Segoe UI"/>
                <a:cs typeface="Segoe UI"/>
              </a:rPr>
              <a:t>cover</a:t>
            </a:r>
            <a:r>
              <a:rPr sz="800" spc="-30" dirty="0">
                <a:solidFill>
                  <a:srgbClr val="515151"/>
                </a:solidFill>
                <a:latin typeface="Segoe UI"/>
                <a:cs typeface="Segoe UI"/>
              </a:rPr>
              <a:t> </a:t>
            </a:r>
            <a:r>
              <a:rPr sz="800" spc="-20" dirty="0">
                <a:solidFill>
                  <a:srgbClr val="515151"/>
                </a:solidFill>
                <a:latin typeface="Segoe UI"/>
                <a:cs typeface="Segoe UI"/>
              </a:rPr>
              <a:t>module</a:t>
            </a:r>
            <a:r>
              <a:rPr sz="800" spc="-30" dirty="0">
                <a:solidFill>
                  <a:srgbClr val="515151"/>
                </a:solidFill>
                <a:latin typeface="Segoe UI"/>
                <a:cs typeface="Segoe UI"/>
              </a:rPr>
              <a:t> </a:t>
            </a:r>
            <a:r>
              <a:rPr sz="800" spc="-10" dirty="0">
                <a:solidFill>
                  <a:srgbClr val="515151"/>
                </a:solidFill>
                <a:latin typeface="Segoe UI"/>
                <a:cs typeface="Segoe UI"/>
              </a:rPr>
              <a:t>(display)</a:t>
            </a:r>
            <a:endParaRPr sz="800" dirty="0">
              <a:latin typeface="Segoe UI"/>
              <a:cs typeface="Segoe UI"/>
            </a:endParaRPr>
          </a:p>
          <a:p>
            <a:pPr marL="38100" marR="257810">
              <a:lnSpc>
                <a:spcPct val="114599"/>
              </a:lnSpc>
            </a:pPr>
            <a:r>
              <a:rPr sz="800" dirty="0">
                <a:solidFill>
                  <a:srgbClr val="515151"/>
                </a:solidFill>
                <a:latin typeface="Segoe UI"/>
                <a:cs typeface="Segoe UI"/>
              </a:rPr>
              <a:t>C</a:t>
            </a:r>
            <a:r>
              <a:rPr sz="800" spc="-5" dirty="0">
                <a:solidFill>
                  <a:srgbClr val="515151"/>
                </a:solidFill>
                <a:latin typeface="Segoe UI"/>
                <a:cs typeface="Segoe UI"/>
              </a:rPr>
              <a:t> </a:t>
            </a:r>
            <a:r>
              <a:rPr sz="800" spc="-10" dirty="0">
                <a:solidFill>
                  <a:srgbClr val="515151"/>
                </a:solidFill>
                <a:latin typeface="Segoe UI"/>
                <a:cs typeface="Segoe UI"/>
              </a:rPr>
              <a:t>cover</a:t>
            </a:r>
            <a:r>
              <a:rPr sz="800" spc="-5" dirty="0">
                <a:solidFill>
                  <a:srgbClr val="515151"/>
                </a:solidFill>
                <a:latin typeface="Segoe UI"/>
                <a:cs typeface="Segoe UI"/>
              </a:rPr>
              <a:t> </a:t>
            </a:r>
            <a:r>
              <a:rPr sz="800" spc="-20" dirty="0">
                <a:solidFill>
                  <a:srgbClr val="515151"/>
                </a:solidFill>
                <a:latin typeface="Segoe UI"/>
                <a:cs typeface="Segoe UI"/>
              </a:rPr>
              <a:t>(including:</a:t>
            </a:r>
            <a:r>
              <a:rPr sz="800" dirty="0">
                <a:solidFill>
                  <a:srgbClr val="515151"/>
                </a:solidFill>
                <a:latin typeface="Segoe UI"/>
                <a:cs typeface="Segoe UI"/>
              </a:rPr>
              <a:t> </a:t>
            </a:r>
            <a:r>
              <a:rPr sz="800" spc="-30" dirty="0">
                <a:solidFill>
                  <a:srgbClr val="515151"/>
                </a:solidFill>
                <a:latin typeface="Segoe UI"/>
                <a:cs typeface="Segoe UI"/>
              </a:rPr>
              <a:t>keyboard,</a:t>
            </a:r>
            <a:r>
              <a:rPr sz="800" spc="500" dirty="0">
                <a:solidFill>
                  <a:srgbClr val="515151"/>
                </a:solidFill>
                <a:latin typeface="Segoe UI"/>
                <a:cs typeface="Segoe UI"/>
              </a:rPr>
              <a:t> </a:t>
            </a:r>
            <a:r>
              <a:rPr sz="800" spc="-20" dirty="0">
                <a:solidFill>
                  <a:srgbClr val="515151"/>
                </a:solidFill>
                <a:latin typeface="Segoe UI"/>
                <a:cs typeface="Segoe UI"/>
              </a:rPr>
              <a:t>touchpad</a:t>
            </a:r>
            <a:r>
              <a:rPr sz="800" spc="-30" dirty="0">
                <a:solidFill>
                  <a:srgbClr val="515151"/>
                </a:solidFill>
                <a:latin typeface="Segoe UI"/>
                <a:cs typeface="Segoe UI"/>
              </a:rPr>
              <a:t> </a:t>
            </a:r>
            <a:r>
              <a:rPr sz="800" spc="-10" dirty="0">
                <a:solidFill>
                  <a:srgbClr val="515151"/>
                </a:solidFill>
                <a:latin typeface="Segoe UI"/>
                <a:cs typeface="Segoe UI"/>
              </a:rPr>
              <a:t>and</a:t>
            </a:r>
            <a:r>
              <a:rPr sz="800" spc="-25" dirty="0">
                <a:solidFill>
                  <a:srgbClr val="515151"/>
                </a:solidFill>
                <a:latin typeface="Segoe UI"/>
                <a:cs typeface="Segoe UI"/>
              </a:rPr>
              <a:t> </a:t>
            </a:r>
            <a:r>
              <a:rPr sz="800" spc="-10" dirty="0">
                <a:solidFill>
                  <a:srgbClr val="515151"/>
                </a:solidFill>
                <a:latin typeface="Segoe UI"/>
                <a:cs typeface="Segoe UI"/>
              </a:rPr>
              <a:t>pen</a:t>
            </a:r>
            <a:r>
              <a:rPr sz="800" spc="-25" dirty="0">
                <a:solidFill>
                  <a:srgbClr val="515151"/>
                </a:solidFill>
                <a:latin typeface="Segoe UI"/>
                <a:cs typeface="Segoe UI"/>
              </a:rPr>
              <a:t> </a:t>
            </a:r>
            <a:r>
              <a:rPr sz="800" spc="-10" dirty="0">
                <a:solidFill>
                  <a:srgbClr val="515151"/>
                </a:solidFill>
                <a:latin typeface="Segoe UI"/>
                <a:cs typeface="Segoe UI"/>
              </a:rPr>
              <a:t>charger) </a:t>
            </a:r>
            <a:r>
              <a:rPr sz="800" spc="-25" dirty="0">
                <a:solidFill>
                  <a:srgbClr val="515151"/>
                </a:solidFill>
                <a:latin typeface="Segoe UI"/>
                <a:cs typeface="Segoe UI"/>
              </a:rPr>
              <a:t>D-</a:t>
            </a:r>
            <a:r>
              <a:rPr sz="800" spc="-10" dirty="0">
                <a:solidFill>
                  <a:srgbClr val="515151"/>
                </a:solidFill>
                <a:latin typeface="Segoe UI"/>
                <a:cs typeface="Segoe UI"/>
              </a:rPr>
              <a:t>Plate</a:t>
            </a:r>
            <a:r>
              <a:rPr sz="800" spc="-30" dirty="0">
                <a:solidFill>
                  <a:srgbClr val="515151"/>
                </a:solidFill>
                <a:latin typeface="Segoe UI"/>
                <a:cs typeface="Segoe UI"/>
              </a:rPr>
              <a:t> </a:t>
            </a:r>
            <a:r>
              <a:rPr sz="800" dirty="0">
                <a:solidFill>
                  <a:srgbClr val="515151"/>
                </a:solidFill>
                <a:latin typeface="Segoe UI"/>
                <a:cs typeface="Segoe UI"/>
              </a:rPr>
              <a:t>+</a:t>
            </a:r>
            <a:r>
              <a:rPr sz="800" spc="-30" dirty="0">
                <a:solidFill>
                  <a:srgbClr val="515151"/>
                </a:solidFill>
                <a:latin typeface="Segoe UI"/>
                <a:cs typeface="Segoe UI"/>
              </a:rPr>
              <a:t> </a:t>
            </a:r>
            <a:r>
              <a:rPr sz="800" spc="-10" dirty="0">
                <a:solidFill>
                  <a:srgbClr val="515151"/>
                </a:solidFill>
                <a:latin typeface="Segoe UI"/>
                <a:cs typeface="Segoe UI"/>
              </a:rPr>
              <a:t>battery Motherboard</a:t>
            </a:r>
            <a:endParaRPr sz="800" dirty="0">
              <a:latin typeface="Segoe UI"/>
              <a:cs typeface="Segoe UI"/>
            </a:endParaRPr>
          </a:p>
          <a:p>
            <a:pPr marL="38100">
              <a:lnSpc>
                <a:spcPct val="100000"/>
              </a:lnSpc>
              <a:spcBef>
                <a:spcPts val="140"/>
              </a:spcBef>
            </a:pPr>
            <a:r>
              <a:rPr sz="800" spc="-20" dirty="0">
                <a:solidFill>
                  <a:srgbClr val="515151"/>
                </a:solidFill>
                <a:latin typeface="Segoe UI"/>
                <a:cs typeface="Segoe UI"/>
              </a:rPr>
              <a:t>Cosmetic</a:t>
            </a:r>
            <a:r>
              <a:rPr sz="800" spc="20" dirty="0">
                <a:solidFill>
                  <a:srgbClr val="515151"/>
                </a:solidFill>
                <a:latin typeface="Segoe UI"/>
                <a:cs typeface="Segoe UI"/>
              </a:rPr>
              <a:t> </a:t>
            </a:r>
            <a:r>
              <a:rPr sz="800" spc="-10" dirty="0">
                <a:solidFill>
                  <a:srgbClr val="515151"/>
                </a:solidFill>
                <a:latin typeface="Segoe UI"/>
                <a:cs typeface="Segoe UI"/>
              </a:rPr>
              <a:t>plate</a:t>
            </a:r>
            <a:endParaRPr sz="800" dirty="0">
              <a:latin typeface="Segoe UI"/>
              <a:cs typeface="Segoe UI"/>
            </a:endParaRPr>
          </a:p>
          <a:p>
            <a:pPr marL="38100" marR="142240">
              <a:lnSpc>
                <a:spcPct val="114599"/>
              </a:lnSpc>
            </a:pPr>
            <a:r>
              <a:rPr sz="800" spc="-20" dirty="0">
                <a:solidFill>
                  <a:srgbClr val="515151"/>
                </a:solidFill>
                <a:latin typeface="Segoe UI"/>
                <a:cs typeface="Segoe UI"/>
              </a:rPr>
              <a:t>Charging</a:t>
            </a:r>
            <a:r>
              <a:rPr sz="800" spc="-25" dirty="0">
                <a:solidFill>
                  <a:srgbClr val="515151"/>
                </a:solidFill>
                <a:latin typeface="Segoe UI"/>
                <a:cs typeface="Segoe UI"/>
              </a:rPr>
              <a:t> </a:t>
            </a:r>
            <a:r>
              <a:rPr sz="800" spc="-10" dirty="0">
                <a:solidFill>
                  <a:srgbClr val="515151"/>
                </a:solidFill>
                <a:latin typeface="Segoe UI"/>
                <a:cs typeface="Segoe UI"/>
              </a:rPr>
              <a:t>Port</a:t>
            </a:r>
            <a:r>
              <a:rPr sz="800" spc="-20" dirty="0">
                <a:solidFill>
                  <a:srgbClr val="515151"/>
                </a:solidFill>
                <a:latin typeface="Segoe UI"/>
                <a:cs typeface="Segoe UI"/>
              </a:rPr>
              <a:t> </a:t>
            </a:r>
            <a:r>
              <a:rPr sz="800" spc="-10" dirty="0">
                <a:solidFill>
                  <a:srgbClr val="515151"/>
                </a:solidFill>
                <a:latin typeface="Segoe UI"/>
                <a:cs typeface="Segoe UI"/>
              </a:rPr>
              <a:t>(Surface</a:t>
            </a:r>
            <a:r>
              <a:rPr sz="800" spc="-25" dirty="0">
                <a:solidFill>
                  <a:srgbClr val="515151"/>
                </a:solidFill>
                <a:latin typeface="Segoe UI"/>
                <a:cs typeface="Segoe UI"/>
              </a:rPr>
              <a:t> Connect</a:t>
            </a:r>
            <a:r>
              <a:rPr sz="800" spc="-10" dirty="0">
                <a:solidFill>
                  <a:srgbClr val="515151"/>
                </a:solidFill>
                <a:latin typeface="Segoe UI"/>
                <a:cs typeface="Segoe UI"/>
              </a:rPr>
              <a:t> connector)</a:t>
            </a:r>
            <a:endParaRPr sz="800" dirty="0">
              <a:latin typeface="Segoe UI"/>
              <a:cs typeface="Segoe UI"/>
            </a:endParaRPr>
          </a:p>
          <a:p>
            <a:pPr marL="38100" marR="392430">
              <a:lnSpc>
                <a:spcPct val="114599"/>
              </a:lnSpc>
            </a:pPr>
            <a:r>
              <a:rPr lang="en-CA" sz="800" spc="-25" dirty="0" err="1">
                <a:solidFill>
                  <a:srgbClr val="515151"/>
                </a:solidFill>
                <a:latin typeface="Segoe UI"/>
                <a:cs typeface="Segoe UI"/>
              </a:rPr>
              <a:t>MicroSDXC</a:t>
            </a:r>
            <a:r>
              <a:rPr sz="800" spc="-5" dirty="0">
                <a:solidFill>
                  <a:srgbClr val="515151"/>
                </a:solidFill>
                <a:latin typeface="Segoe UI"/>
                <a:cs typeface="Segoe UI"/>
              </a:rPr>
              <a:t> </a:t>
            </a:r>
            <a:r>
              <a:rPr sz="800" spc="-20" dirty="0">
                <a:solidFill>
                  <a:srgbClr val="515151"/>
                </a:solidFill>
                <a:latin typeface="Segoe UI"/>
                <a:cs typeface="Segoe UI"/>
              </a:rPr>
              <a:t>card</a:t>
            </a:r>
            <a:r>
              <a:rPr sz="800" spc="-5" dirty="0">
                <a:solidFill>
                  <a:srgbClr val="515151"/>
                </a:solidFill>
                <a:latin typeface="Segoe UI"/>
                <a:cs typeface="Segoe UI"/>
              </a:rPr>
              <a:t> </a:t>
            </a:r>
            <a:r>
              <a:rPr sz="800" spc="-10" dirty="0">
                <a:solidFill>
                  <a:srgbClr val="515151"/>
                </a:solidFill>
                <a:latin typeface="Segoe UI"/>
                <a:cs typeface="Segoe UI"/>
              </a:rPr>
              <a:t>reader </a:t>
            </a:r>
            <a:r>
              <a:rPr sz="800" spc="-30" dirty="0">
                <a:solidFill>
                  <a:srgbClr val="515151"/>
                </a:solidFill>
                <a:latin typeface="Segoe UI"/>
                <a:cs typeface="Segoe UI"/>
              </a:rPr>
              <a:t>USB-</a:t>
            </a:r>
            <a:r>
              <a:rPr sz="800" spc="-10" dirty="0">
                <a:solidFill>
                  <a:srgbClr val="515151"/>
                </a:solidFill>
                <a:latin typeface="Segoe UI"/>
                <a:cs typeface="Segoe UI"/>
              </a:rPr>
              <a:t>C®</a:t>
            </a:r>
            <a:r>
              <a:rPr sz="800" spc="-20" dirty="0">
                <a:solidFill>
                  <a:srgbClr val="515151"/>
                </a:solidFill>
                <a:latin typeface="Segoe UI"/>
                <a:cs typeface="Segoe UI"/>
              </a:rPr>
              <a:t> </a:t>
            </a:r>
            <a:r>
              <a:rPr sz="800" spc="-10" dirty="0">
                <a:solidFill>
                  <a:srgbClr val="515151"/>
                </a:solidFill>
                <a:latin typeface="Segoe UI"/>
                <a:cs typeface="Segoe UI"/>
              </a:rPr>
              <a:t>and</a:t>
            </a:r>
            <a:r>
              <a:rPr sz="800" spc="-15" dirty="0">
                <a:solidFill>
                  <a:srgbClr val="515151"/>
                </a:solidFill>
                <a:latin typeface="Segoe UI"/>
                <a:cs typeface="Segoe UI"/>
              </a:rPr>
              <a:t> </a:t>
            </a:r>
            <a:r>
              <a:rPr sz="800" spc="-25" dirty="0">
                <a:solidFill>
                  <a:srgbClr val="515151"/>
                </a:solidFill>
                <a:latin typeface="Segoe UI"/>
                <a:cs typeface="Segoe UI"/>
              </a:rPr>
              <a:t>USB-</a:t>
            </a:r>
            <a:r>
              <a:rPr sz="800" dirty="0">
                <a:solidFill>
                  <a:srgbClr val="515151"/>
                </a:solidFill>
                <a:latin typeface="Segoe UI"/>
                <a:cs typeface="Segoe UI"/>
              </a:rPr>
              <a:t>A</a:t>
            </a:r>
            <a:r>
              <a:rPr sz="800" spc="-15" dirty="0">
                <a:solidFill>
                  <a:srgbClr val="515151"/>
                </a:solidFill>
                <a:latin typeface="Segoe UI"/>
                <a:cs typeface="Segoe UI"/>
              </a:rPr>
              <a:t> </a:t>
            </a:r>
            <a:r>
              <a:rPr sz="800" spc="-20" dirty="0">
                <a:solidFill>
                  <a:srgbClr val="515151"/>
                </a:solidFill>
                <a:latin typeface="Segoe UI"/>
                <a:cs typeface="Segoe UI"/>
              </a:rPr>
              <a:t>ports</a:t>
            </a:r>
            <a:r>
              <a:rPr sz="800" spc="-10" dirty="0">
                <a:solidFill>
                  <a:srgbClr val="515151"/>
                </a:solidFill>
                <a:latin typeface="Segoe UI"/>
                <a:cs typeface="Segoe UI"/>
              </a:rPr>
              <a:t> connectors</a:t>
            </a:r>
            <a:endParaRPr sz="800" dirty="0">
              <a:latin typeface="Segoe UI"/>
              <a:cs typeface="Segoe UI"/>
            </a:endParaRPr>
          </a:p>
          <a:p>
            <a:pPr marL="38100">
              <a:lnSpc>
                <a:spcPct val="100000"/>
              </a:lnSpc>
              <a:spcBef>
                <a:spcPts val="140"/>
              </a:spcBef>
            </a:pPr>
            <a:r>
              <a:rPr sz="800" spc="-10" dirty="0">
                <a:solidFill>
                  <a:srgbClr val="515151"/>
                </a:solidFill>
                <a:latin typeface="Segoe UI"/>
                <a:cs typeface="Segoe UI"/>
              </a:rPr>
              <a:t>Audio</a:t>
            </a:r>
            <a:r>
              <a:rPr sz="800" spc="-45" dirty="0">
                <a:solidFill>
                  <a:srgbClr val="515151"/>
                </a:solidFill>
                <a:latin typeface="Segoe UI"/>
                <a:cs typeface="Segoe UI"/>
              </a:rPr>
              <a:t> </a:t>
            </a:r>
            <a:r>
              <a:rPr sz="800" spc="-20" dirty="0">
                <a:solidFill>
                  <a:srgbClr val="515151"/>
                </a:solidFill>
                <a:latin typeface="Segoe UI"/>
                <a:cs typeface="Segoe UI"/>
              </a:rPr>
              <a:t>jack</a:t>
            </a:r>
            <a:endParaRPr sz="800" dirty="0">
              <a:latin typeface="Segoe UI"/>
              <a:cs typeface="Segoe UI"/>
            </a:endParaRPr>
          </a:p>
        </p:txBody>
      </p:sp>
      <p:pic>
        <p:nvPicPr>
          <p:cNvPr id="2" name="Picture 1" descr="Microsoft Surface logo">
            <a:extLst>
              <a:ext uri="{FF2B5EF4-FFF2-40B4-BE49-F238E27FC236}">
                <a16:creationId xmlns:a16="http://schemas.microsoft.com/office/drawing/2014/main" id="{DDA62E27-FC76-F2DE-EFC5-6CB82236839F}"/>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49395" y="251808"/>
            <a:ext cx="1984478" cy="618538"/>
          </a:xfrm>
          <a:prstGeom prst="rect">
            <a:avLst/>
          </a:prstGeom>
        </p:spPr>
      </p:pic>
    </p:spTree>
    <p:extLst>
      <p:ext uri="{BB962C8B-B14F-4D97-AF65-F5344CB8AC3E}">
        <p14:creationId xmlns:p14="http://schemas.microsoft.com/office/powerpoint/2010/main" val="296930756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78D4"/>
      </a:hlink>
      <a:folHlink>
        <a:srgbClr val="800080"/>
      </a:folHlink>
    </a:clrScheme>
    <a:fontScheme name="Microsoft">
      <a:majorFont>
        <a:latin typeface="Segoe UI Semibold"/>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230e9df3-be65-4c73-a93b-d1236ebd677e">
      <Value>5</Value>
    </TaxCatchAll>
    <_ip_UnifiedCompliancePolicyUIAction xmlns="http://schemas.microsoft.com/sharepoint/v3" xsi:nil="true"/>
    <_ip_UnifiedCompliancePolicyProperties xmlns="http://schemas.microsoft.com/sharepoint/v3" xsi:nil="true"/>
    <lcf76f155ced4ddcb4097134ff3c332f xmlns="ee4a7809-70ea-4e27-ab75-a6c2be9ed89d">
      <Terms xmlns="http://schemas.microsoft.com/office/infopath/2007/PartnerControls"/>
    </lcf76f155ced4ddcb4097134ff3c332f>
    <MediaLengthInSeconds xmlns="ee4a7809-70ea-4e27-ab75-a6c2be9ed89d" xsi:nil="true"/>
    <DocumentDescription xmlns="230e9df3-be65-4c73-a93b-d1236ebd677e" xsi:nil="true"/>
    <Owner xmlns="230e9df3-be65-4c73-a93b-d1236ebd677e">
      <UserInfo>
        <DisplayName/>
        <AccountId xsi:nil="true"/>
        <AccountType/>
      </UserInfo>
    </Owner>
    <Refresh xmlns="ee4a7809-70ea-4e27-ab75-a6c2be9ed89d">false</Refresh>
    <Year xmlns="ee4a7809-70ea-4e27-ab75-a6c2be9ed89d" xsi:nil="true"/>
    <FiscalYear xmlns="ee4a7809-70ea-4e27-ab75-a6c2be9ed89d" xsi:nil="true"/>
    <ConfidentialityTaxHTField0 xmlns="230e9df3-be65-4c73-a93b-d1236ebd677e">
      <Terms xmlns="http://schemas.microsoft.com/office/infopath/2007/PartnerControls">
        <TermInfo xmlns="http://schemas.microsoft.com/office/infopath/2007/PartnerControls">
          <TermName xmlns="http://schemas.microsoft.com/office/infopath/2007/PartnerControls">internal only</TermName>
          <TermId xmlns="http://schemas.microsoft.com/office/infopath/2007/PartnerControls">461efa83-0283-486a-a8d5-943328f3693f</TermId>
        </TermInfo>
      </Terms>
    </ConfidentialityTaxHTField0>
    <TaxCatchAllLabel xmlns="230e9df3-be65-4c73-a93b-d1236ebd677e" xsi:nil="true"/>
    <CompeteDocType xmlns="ee4a7809-70ea-4e27-ab75-a6c2be9ed89d" xsi:nil="true"/>
    <IndustryVertical xmlns="ee4a7809-70ea-4e27-ab75-a6c2be9ed89d" xsi:nil="true"/>
    <_dlc_DocIdPersistId xmlns="230e9df3-be65-4c73-a93b-d1236ebd677e" xsi:nil="true"/>
    <Event xmlns="ee4a7809-70ea-4e27-ab75-a6c2be9ed89d" xsi:nil="true"/>
    <Readiness xmlns="ee4a7809-70ea-4e27-ab75-a6c2be9ed89d" xsi:nil="true"/>
    <Startdate xmlns="ee4a7809-70ea-4e27-ab75-a6c2be9ed89d" xsi:nil="true"/>
    <ContentCategories xmlns="ee4a7809-70ea-4e27-ab75-a6c2be9ed89d">None</ContentCategories>
    <Segment xmlns="ee4a7809-70ea-4e27-ab75-a6c2be9ed89d" xsi:nil="true"/>
    <Competitor xmlns="ee4a7809-70ea-4e27-ab75-a6c2be9ed89d" xsi:nil="true"/>
    <Services xmlns="ee4a7809-70ea-4e27-ab75-a6c2be9ed89d" xsi:nil="true"/>
    <p3065242fc644b25ab253c7f8aa61ee1 xmlns="230e9df3-be65-4c73-a93b-d1236ebd677e">
      <Terms xmlns="http://schemas.microsoft.com/office/infopath/2007/PartnerControls"/>
    </p3065242fc644b25ab253c7f8aa61ee1>
    <Program xmlns="ee4a7809-70ea-4e27-ab75-a6c2be9ed89d" xsi:nil="true"/>
    <Audience xmlns="ee4a7809-70ea-4e27-ab75-a6c2be9ed89d" xsi:nil="true"/>
    <Versions0 xmlns="ee4a7809-70ea-4e27-ab75-a6c2be9ed89d">
      <Value>All</Value>
    </Versions0>
    <Owners xmlns="230e9df3-be65-4c73-a93b-d1236ebd677e">
      <UserInfo>
        <DisplayName/>
        <AccountId xsi:nil="true"/>
        <AccountType/>
      </UserInfo>
    </Owners>
    <k39e5019f8e24a20a01159148b815aac xmlns="230e9df3-be65-4c73-a93b-d1236ebd677e">
      <Terms xmlns="http://schemas.microsoft.com/office/infopath/2007/PartnerControls"/>
    </k39e5019f8e24a20a01159148b815aac>
    <Device_x0020_Version xmlns="ee4a7809-70ea-4e27-ab75-a6c2be9ed89d">
      <Value>None</Value>
    </Device_x0020_Version>
    <Month_x0020_of_x0020_upload xmlns="ee4a7809-70ea-4e27-ab75-a6c2be9ed89d" xsi:nil="true"/>
    <SummaryDescription xmlns="230e9df3-be65-4c73-a93b-d1236ebd677e" xsi:nil="true"/>
    <_dlc_DocId xmlns="230e9df3-be65-4c73-a93b-d1236ebd677e">USDMMZXC5KTV-260472975-118783</_dlc_DocId>
    <Campaigns xmlns="ee4a7809-70ea-4e27-ab75-a6c2be9ed89d" xsi:nil="true"/>
    <FeaturedContent xmlns="ee4a7809-70ea-4e27-ab75-a6c2be9ed89d">No</FeaturedContent>
    <_dlc_DocIdUrl xmlns="230e9df3-be65-4c73-a93b-d1236ebd677e">
      <Url>https://microsoft.sharepoint.com/sites/surface/_layouts/15/DocIdRedir.aspx?ID=USDMMZXC5KTV-260472975-118783</Url>
      <Description>USDMMZXC5KTV-260472975-118783</Description>
    </_dlc_DocIdUrl>
    <Product xmlns="ee4a7809-70ea-4e27-ab75-a6c2be9ed89d" xsi:nil="true"/>
    <Customer xmlns="ee4a7809-70ea-4e27-ab75-a6c2be9ed89d">All</Customer>
    <Enddate xmlns="ee4a7809-70ea-4e27-ab75-a6c2be9ed89d" xsi:nil="true"/>
  </documentManagement>
</p:properties>
</file>

<file path=customXml/item2.xml><?xml version="1.0" encoding="utf-8"?>
<ct:contentTypeSchema xmlns:ct="http://schemas.microsoft.com/office/2006/metadata/contentType" xmlns:ma="http://schemas.microsoft.com/office/2006/metadata/properties/metaAttributes" ct:_="" ma:_="" ma:contentTypeName="Enterprise KM Document Card" ma:contentTypeID="0x01010062C008D7A2F07C4BAABAD05EEA95919E0074F46043E3CF2540B7C1F266B2A28170" ma:contentTypeVersion="151" ma:contentTypeDescription="Base document content type for cards supporting enterprise knowledge management. Can also be used as a parent and extended with approved enterprise or subject-domain columns for business group or application-specific KM card content types." ma:contentTypeScope="" ma:versionID="cc78f4aa12f1ddccdfad72ca24e1fa55">
  <xsd:schema xmlns:xsd="http://www.w3.org/2001/XMLSchema" xmlns:xs="http://www.w3.org/2001/XMLSchema" xmlns:p="http://schemas.microsoft.com/office/2006/metadata/properties" xmlns:ns1="http://schemas.microsoft.com/sharepoint/v3" xmlns:ns2="230e9df3-be65-4c73-a93b-d1236ebd677e" xmlns:ns3="ee4a7809-70ea-4e27-ab75-a6c2be9ed89d" xmlns:ns4="2298d5ab-a95b-4280-b619-ee3fa95765b4" targetNamespace="http://schemas.microsoft.com/office/2006/metadata/properties" ma:root="true" ma:fieldsID="853643ba5d0848533f1b7bcc73d78180" ns1:_="" ns2:_="" ns3:_="" ns4:_="">
    <xsd:import namespace="http://schemas.microsoft.com/sharepoint/v3"/>
    <xsd:import namespace="230e9df3-be65-4c73-a93b-d1236ebd677e"/>
    <xsd:import namespace="ee4a7809-70ea-4e27-ab75-a6c2be9ed89d"/>
    <xsd:import namespace="2298d5ab-a95b-4280-b619-ee3fa95765b4"/>
    <xsd:element name="properties">
      <xsd:complexType>
        <xsd:sequence>
          <xsd:element name="documentManagement">
            <xsd:complexType>
              <xsd:all>
                <xsd:element ref="ns2:SummaryDescription" minOccurs="0"/>
                <xsd:element ref="ns2:Owners" minOccurs="0"/>
                <xsd:element ref="ns2:_dlc_DocIdUrl" minOccurs="0"/>
                <xsd:element ref="ns2:DocumentDescription" minOccurs="0"/>
                <xsd:element ref="ns2:Owner" minOccurs="0"/>
                <xsd:element ref="ns3:ContentCategories"/>
                <xsd:element ref="ns3:IndustryVertical" minOccurs="0"/>
                <xsd:element ref="ns2:TaxCatchAll" minOccurs="0"/>
                <xsd:element ref="ns2:TaxCatchAllLabel" minOccurs="0"/>
                <xsd:element ref="ns2:k39e5019f8e24a20a01159148b815aac" minOccurs="0"/>
                <xsd:element ref="ns2:p3065242fc644b25ab253c7f8aa61ee1" minOccurs="0"/>
                <xsd:element ref="ns2:_dlc_DocId" minOccurs="0"/>
                <xsd:element ref="ns2:ConfidentialityTaxHTField0" minOccurs="0"/>
                <xsd:element ref="ns2:_dlc_DocIdPersistId" minOccurs="0"/>
                <xsd:element ref="ns3:MediaServiceMetadata" minOccurs="0"/>
                <xsd:element ref="ns3:MediaServiceFastMetadata" minOccurs="0"/>
                <xsd:element ref="ns3:MediaServiceAutoKeyPoints" minOccurs="0"/>
                <xsd:element ref="ns3:MediaServiceKeyPoints" minOccurs="0"/>
                <xsd:element ref="ns1:_ip_UnifiedCompliancePolicyProperties" minOccurs="0"/>
                <xsd:element ref="ns1:_ip_UnifiedCompliancePolicyUIAction" minOccurs="0"/>
                <xsd:element ref="ns3:MediaServiceDateTaken" minOccurs="0"/>
                <xsd:element ref="ns3:Product" minOccurs="0"/>
                <xsd:element ref="ns3:Customer"/>
                <xsd:element ref="ns3:Campaigns" minOccurs="0"/>
                <xsd:element ref="ns3:Segment" minOccurs="0"/>
                <xsd:element ref="ns3:Event" minOccurs="0"/>
                <xsd:element ref="ns3:Program" minOccurs="0"/>
                <xsd:element ref="ns3:Readiness" minOccurs="0"/>
                <xsd:element ref="ns3:CompeteDocType" minOccurs="0"/>
                <xsd:element ref="ns3:Audience" minOccurs="0"/>
                <xsd:element ref="ns3:Competitor" minOccurs="0"/>
                <xsd:element ref="ns3:Year" minOccurs="0"/>
                <xsd:element ref="ns3:Month_x0020_of_x0020_upload" minOccurs="0"/>
                <xsd:element ref="ns4:SharedWithUsers" minOccurs="0"/>
                <xsd:element ref="ns4:SharedWithDetails" minOccurs="0"/>
                <xsd:element ref="ns3:Services" minOccurs="0"/>
                <xsd:element ref="ns3:FiscalYear" minOccurs="0"/>
                <xsd:element ref="ns3:Startdate" minOccurs="0"/>
                <xsd:element ref="ns3:Enddate" minOccurs="0"/>
                <xsd:element ref="ns3:MediaServiceOCR" minOccurs="0"/>
                <xsd:element ref="ns3:MediaServiceGenerationTime" minOccurs="0"/>
                <xsd:element ref="ns3:MediaServiceEventHashCode" minOccurs="0"/>
                <xsd:element ref="ns3:Versions0" minOccurs="0"/>
                <xsd:element ref="ns3:Device_x0020_Version" minOccurs="0"/>
                <xsd:element ref="ns3:FeaturedContent" minOccurs="0"/>
                <xsd:element ref="ns3:MediaServiceLocation" minOccurs="0"/>
                <xsd:element ref="ns3:MediaLengthInSeconds" minOccurs="0"/>
                <xsd:element ref="ns3:lcf76f155ced4ddcb4097134ff3c332f" minOccurs="0"/>
                <xsd:element ref="ns3:Refresh" minOccurs="0"/>
                <xsd:element ref="ns3:MediaServiceSearchProperties" minOccurs="0"/>
                <xsd:element ref="ns3:MediaServiceDocTags"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9" nillable="true" ma:displayName="Unified Compliance Policy Properties" ma:hidden="true" ma:internalName="_ip_UnifiedCompliancePolicyProperties" ma:readOnly="false">
      <xsd:simpleType>
        <xsd:restriction base="dms:Note"/>
      </xsd:simpleType>
    </xsd:element>
    <xsd:element name="_ip_UnifiedCompliancePolicyUIAction" ma:index="30"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SummaryDescription" ma:index="2" nillable="true" ma:displayName="Summary Description" ma:description="Content description in publishing HTML format." ma:internalName="SummaryDescription">
      <xsd:simpleType>
        <xsd:restriction base="dms:Unknown"/>
      </xsd:simpleType>
    </xsd:element>
    <xsd:element name="Owners" ma:index="3" nillable="true" ma:displayName="Owners" ma:format="Dropdown" ma:list="UserInfo" ma:SharePointGroup="0" ma:internalName="Owners" ma:showField="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_dlc_DocIdUrl" ma:index="5" nillable="true" ma:displayName="Document ID" ma:description="Permanent link to this document." ma:hidden="true" ma:internalName="_dlc_DocIdUrl"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DocumentDescription" ma:index="8" nillable="true" ma:displayName="Document Description" ma:description="Alternate description for documents that can be used for display." ma:internalName="Document_x0020_Description" ma:readOnly="false">
      <xsd:simpleType>
        <xsd:restriction base="dms:Note">
          <xsd:maxLength value="255"/>
        </xsd:restriction>
      </xsd:simpleType>
    </xsd:element>
    <xsd:element name="Owner" ma:index="9" nillable="true" ma:displayName="Owner" ma:list="UserInfo" ma:SharePointGroup="0" ma:internalName="Owner"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TaxCatchAll" ma:index="12" nillable="true" ma:displayName="Taxonomy Catch All Column" ma:hidden="true" ma:list="{c432a711-5704-48c8-a158-bc03de2aea43}" ma:internalName="TaxCatchAll" ma:readOnly="false" ma:showField="CatchAllData" ma:web="2298d5ab-a95b-4280-b619-ee3fa95765b4">
      <xsd:complexType>
        <xsd:complexContent>
          <xsd:extension base="dms:MultiChoiceLookup">
            <xsd:sequence>
              <xsd:element name="Value" type="dms:Lookup" maxOccurs="unbounded" minOccurs="0" nillable="true"/>
            </xsd:sequence>
          </xsd:extension>
        </xsd:complexContent>
      </xsd:complexType>
    </xsd:element>
    <xsd:element name="TaxCatchAllLabel" ma:index="13" nillable="true" ma:displayName="Taxonomy Catch All Column1" ma:hidden="true" ma:list="{c432a711-5704-48c8-a158-bc03de2aea43}" ma:internalName="TaxCatchAllLabel" ma:readOnly="false" ma:showField="CatchAllDataLabel" ma:web="2298d5ab-a95b-4280-b619-ee3fa95765b4">
      <xsd:complexType>
        <xsd:complexContent>
          <xsd:extension base="dms:MultiChoiceLookup">
            <xsd:sequence>
              <xsd:element name="Value" type="dms:Lookup" maxOccurs="unbounded" minOccurs="0" nillable="true"/>
            </xsd:sequence>
          </xsd:extension>
        </xsd:complexContent>
      </xsd:complexType>
    </xsd:element>
    <xsd:element name="k39e5019f8e24a20a01159148b815aac" ma:index="17" nillable="true" ma:taxonomy="true" ma:internalName="k39e5019f8e24a20a01159148b815aac" ma:taxonomyFieldName="About" ma:displayName="About" ma:readOnly="false" ma:default="" ma:fieldId="{439e5019-f8e2-4a20-a011-59148b815aac}" ma:taxonomyMulti="true" ma:sspId="e385fb40-52d4-4fae-9c5b-3e8ff8a5878e" ma:termSetId="10257755-0674-446b-9eea-4989c6cf4282" ma:anchorId="00000000-0000-0000-0000-000000000000" ma:open="false" ma:isKeyword="false">
      <xsd:complexType>
        <xsd:sequence>
          <xsd:element ref="pc:Terms" minOccurs="0" maxOccurs="1"/>
        </xsd:sequence>
      </xsd:complexType>
    </xsd:element>
    <xsd:element name="p3065242fc644b25ab253c7f8aa61ee1" ma:index="19" nillable="true" ma:taxonomy="true" ma:internalName="p3065242fc644b25ab253c7f8aa61ee1" ma:taxonomyFieldName="For" ma:displayName="For" ma:readOnly="false" ma:default="" ma:fieldId="{93065242-fc64-4b25-ab25-3c7f8aa61ee1}" ma:taxonomyMulti="true" ma:sspId="e385fb40-52d4-4fae-9c5b-3e8ff8a5878e" ma:termSetId="053b1336-9c08-4429-9c1c-55eceea3f120" ma:anchorId="00000000-0000-0000-0000-000000000000" ma:open="false" ma:isKeyword="false">
      <xsd:complexType>
        <xsd:sequence>
          <xsd:element ref="pc:Terms" minOccurs="0" maxOccurs="1"/>
        </xsd:sequence>
      </xsd:complexType>
    </xsd:element>
    <xsd:element name="_dlc_DocId" ma:index="20" nillable="true" ma:displayName="Document ID Value" ma:description="The value of the document ID assigned to this item." ma:hidden="true" ma:internalName="_dlc_DocId" ma:readOnly="false">
      <xsd:simpleType>
        <xsd:restriction base="dms:Text"/>
      </xsd:simpleType>
    </xsd:element>
    <xsd:element name="ConfidentialityTaxHTField0" ma:index="21" nillable="true" ma:taxonomy="true" ma:internalName="ConfidentialityTaxHTField0" ma:taxonomyFieldName="Confidentiality" ma:displayName="Maximum Reach" ma:default="5;#internal users|461efa83-0283-486a-a8d5-943328f3693f" ma:fieldId="{840a9f3c-1e14-4c21-9dbf-5637765665db}" ma:sspId="e385fb40-52d4-4fae-9c5b-3e8ff8a5878e" ma:termSetId="e0e820dc-7da0-48b9-8472-209c7e82d1d0" ma:anchorId="00000000-0000-0000-0000-000000000000" ma:open="false" ma:isKeyword="false">
      <xsd:complexType>
        <xsd:sequence>
          <xsd:element ref="pc:Terms" minOccurs="0" maxOccurs="1"/>
        </xsd:sequence>
      </xsd:complexType>
    </xsd:element>
    <xsd:element name="_dlc_DocIdPersistId" ma:index="22" nillable="true" ma:displayName="Persist ID" ma:description="Keep ID on add." ma:hidden="true" ma:internalName="_dlc_DocIdPersistId" ma:readOnly="fals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ee4a7809-70ea-4e27-ab75-a6c2be9ed89d" elementFormDefault="qualified">
    <xsd:import namespace="http://schemas.microsoft.com/office/2006/documentManagement/types"/>
    <xsd:import namespace="http://schemas.microsoft.com/office/infopath/2007/PartnerControls"/>
    <xsd:element name="ContentCategories" ma:index="10" ma:displayName="Content Categories" ma:default="None" ma:description="Types of assets" ma:format="Dropdown" ma:internalName="ContentCategories">
      <xsd:simpleType>
        <xsd:restriction base="dms:Choice">
          <xsd:enumeration value="Announcement"/>
          <xsd:enumeration value="Article"/>
          <xsd:enumeration value="Battlecards"/>
          <xsd:enumeration value="Brochure (3+ pages)"/>
          <xsd:enumeration value="Call guide"/>
          <xsd:enumeration value="Check list"/>
          <xsd:enumeration value="Comparison Files"/>
          <xsd:enumeration value="Comparison Profiles"/>
          <xsd:enumeration value="Compatibility Matrix"/>
          <xsd:enumeration value="Compete"/>
          <xsd:enumeration value="Customer Presentation"/>
          <xsd:enumeration value="Customer Story"/>
          <xsd:enumeration value="Customer Stories Templates"/>
          <xsd:enumeration value="Competitive Research"/>
          <xsd:enumeration value="Demonstration"/>
          <xsd:enumeration value="Digital Marketing resource"/>
          <xsd:enumeration value="eBook"/>
          <xsd:enumeration value="Editable Email Templates"/>
          <xsd:enumeration value="Editable Flyers"/>
          <xsd:enumeration value="Email Templates"/>
          <xsd:enumeration value="Fact Sheet"/>
          <xsd:enumeration value="Flyers (1-2 pg)"/>
          <xsd:enumeration value="Images"/>
          <xsd:enumeration value="Infographic"/>
          <xsd:enumeration value="Link (to other site or content)"/>
          <xsd:enumeration value="Marketing Resources"/>
          <xsd:enumeration value="Marketing Toolkit"/>
          <xsd:enumeration value="Meet Deck"/>
          <xsd:enumeration value="Mixed Reality Compete"/>
          <xsd:enumeration value="One Sheet"/>
          <xsd:enumeration value="Pitch Deck"/>
          <xsd:enumeration value="POV"/>
          <xsd:enumeration value="Presentation"/>
          <xsd:enumeration value="Product FAQ"/>
          <xsd:enumeration value="Recording"/>
          <xsd:enumeration value="Research"/>
          <xsd:enumeration value="Technical FAQ"/>
          <xsd:enumeration value="Technical Resources"/>
          <xsd:enumeration value="Tool"/>
          <xsd:enumeration value="Training"/>
          <xsd:enumeration value="Video"/>
          <xsd:enumeration value="White Paper"/>
          <xsd:enumeration value="Data Sheet"/>
          <xsd:enumeration value="Flyers"/>
          <xsd:enumeration value="Images and videos"/>
          <xsd:enumeration value="Warranty &amp; Support"/>
          <xsd:enumeration value="None"/>
          <xsd:enumeration value="Guidance"/>
          <xsd:enumeration value="roadmap"/>
        </xsd:restriction>
      </xsd:simpleType>
    </xsd:element>
    <xsd:element name="IndustryVertical" ma:index="11" nillable="true" ma:displayName="Industry" ma:format="Dropdown" ma:internalName="IndustryVertical">
      <xsd:complexType>
        <xsd:complexContent>
          <xsd:extension base="dms:MultiChoice">
            <xsd:sequence>
              <xsd:element name="Value" maxOccurs="unbounded" minOccurs="0" nillable="true">
                <xsd:simpleType>
                  <xsd:restriction base="dms:Choice">
                    <xsd:enumeration value="Education"/>
                    <xsd:enumeration value="Education - Higher Ed"/>
                    <xsd:enumeration value="Education - K-12"/>
                    <xsd:enumeration value="Financial Services"/>
                    <xsd:enumeration value="Government - National"/>
                    <xsd:enumeration value="Government - State and Local"/>
                    <xsd:enumeration value="Government- Federal"/>
                    <xsd:enumeration value="Healthcare"/>
                    <xsd:enumeration value="Manufacturing"/>
                    <xsd:enumeration value="Retail"/>
                    <xsd:enumeration value="Public Sector"/>
                    <xsd:enumeration value="Other"/>
                    <xsd:enumeration value="Education - IT Admin"/>
                    <xsd:enumeration value="Frontline Worker"/>
                    <xsd:enumeration value="DFS"/>
                    <xsd:enumeration value="Legal"/>
                    <xsd:enumeration value="Nonprofit"/>
                    <xsd:enumeration value="All"/>
                  </xsd:restriction>
                </xsd:simpleType>
              </xsd:element>
            </xsd:sequence>
          </xsd:extension>
        </xsd:complexContent>
      </xsd:complexType>
    </xsd:element>
    <xsd:element name="MediaServiceMetadata" ma:index="23" nillable="true" ma:displayName="MediaServiceMetadata" ma:hidden="true" ma:internalName="MediaServiceMetadata" ma:readOnly="true">
      <xsd:simpleType>
        <xsd:restriction base="dms:Note"/>
      </xsd:simpleType>
    </xsd:element>
    <xsd:element name="MediaServiceFastMetadata" ma:index="24" nillable="true" ma:displayName="MediaServiceFastMetadata" ma:hidden="true" ma:internalName="MediaServiceFastMetadata" ma:readOnly="true">
      <xsd:simpleType>
        <xsd:restriction base="dms:Note"/>
      </xsd:simpleType>
    </xsd:element>
    <xsd:element name="MediaServiceAutoKeyPoints" ma:index="27" nillable="true" ma:displayName="MediaServiceAutoKeyPoints" ma:hidden="true" ma:internalName="MediaServiceAutoKeyPoints" ma:readOnly="true">
      <xsd:simpleType>
        <xsd:restriction base="dms:Note"/>
      </xsd:simpleType>
    </xsd:element>
    <xsd:element name="MediaServiceKeyPoints" ma:index="28" nillable="true" ma:displayName="KeyPoints" ma:hidden="true" ma:internalName="MediaServiceKeyPoints" ma:readOnly="true">
      <xsd:simpleType>
        <xsd:restriction base="dms:Note"/>
      </xsd:simpleType>
    </xsd:element>
    <xsd:element name="MediaServiceDateTaken" ma:index="31" nillable="true" ma:displayName="MediaServiceDateTaken" ma:hidden="true" ma:internalName="MediaServiceDateTaken" ma:readOnly="true">
      <xsd:simpleType>
        <xsd:restriction base="dms:Text"/>
      </xsd:simpleType>
    </xsd:element>
    <xsd:element name="Product" ma:index="32" nillable="true" ma:displayName="Product" ma:format="Dropdown" ma:internalName="Product">
      <xsd:complexType>
        <xsd:complexContent>
          <xsd:extension base="dms:MultiChoice">
            <xsd:sequence>
              <xsd:element name="Value" maxOccurs="unbounded" minOccurs="0" nillable="true">
                <xsd:simpleType>
                  <xsd:restriction base="dms:Choice">
                    <xsd:enumeration value="All"/>
                    <xsd:enumeration value="Apple"/>
                    <xsd:enumeration value="Compete"/>
                    <xsd:enumeration value="Education"/>
                    <xsd:enumeration value="Google"/>
                    <xsd:enumeration value="Google Chrome"/>
                    <xsd:enumeration value="HoloLens"/>
                    <xsd:enumeration value="Laptop"/>
                    <xsd:enumeration value="Surface"/>
                    <xsd:enumeration value="Surface Pro"/>
                    <xsd:enumeration value="Surface Pro 7"/>
                    <xsd:enumeration value="Surface Pro X"/>
                    <xsd:enumeration value="Surface Hub"/>
                    <xsd:enumeration value="Surface Studio"/>
                    <xsd:enumeration value="Surface Book"/>
                    <xsd:enumeration value="Surface Book 3"/>
                    <xsd:enumeration value="Surface Go"/>
                    <xsd:enumeration value="Surface Go 2"/>
                    <xsd:enumeration value="Surface Laptop"/>
                    <xsd:enumeration value="Surface Laptop 3"/>
                    <xsd:enumeration value="Surface Headphones"/>
                    <xsd:enumeration value="Arc Mouse"/>
                    <xsd:enumeration value="Type Cover"/>
                    <xsd:enumeration value="Surface Pen"/>
                    <xsd:enumeration value="Surface Dock 2"/>
                    <xsd:enumeration value="Surface Dial"/>
                    <xsd:enumeration value="Surface Duo"/>
                    <xsd:enumeration value="Cross-device"/>
                    <xsd:enumeration value="Surface Dock"/>
                    <xsd:enumeration value="Surface Earbuds"/>
                    <xsd:enumeration value="Surface Headphones 2"/>
                    <xsd:enumeration value="Surface Type Cover"/>
                    <xsd:enumeration value="Surface Slim Pen"/>
                    <xsd:enumeration value="Remote Work &amp; Learn"/>
                    <xsd:enumeration value="Portfolio"/>
                    <xsd:enumeration value="Financial Services"/>
                    <xsd:enumeration value="Financial"/>
                    <xsd:enumeration value="Healthcare"/>
                    <xsd:enumeration value="Home"/>
                    <xsd:enumeration value="Industry"/>
                    <xsd:enumeration value="Manufacturing"/>
                    <xsd:enumeration value="Programs"/>
                    <xsd:enumeration value="Public Sector"/>
                    <xsd:enumeration value="Windows"/>
                    <xsd:enumeration value="Retail"/>
                    <xsd:enumeration value="SMB"/>
                    <xsd:enumeration value="Storytelling"/>
                    <xsd:enumeration value="Warranty &amp; Support"/>
                    <xsd:enumeration value="Surface Laptop Go"/>
                    <xsd:enumeration value="Surface Fingerprint Reader"/>
                    <xsd:enumeration value="PCA &amp; Teams Certified Accessories"/>
                    <xsd:enumeration value="Surface Laptop SE"/>
                    <xsd:enumeration value="Headphones 2+"/>
                    <xsd:enumeration value="DFS"/>
                    <xsd:enumeration value="Surface Laptop studio"/>
                  </xsd:restriction>
                </xsd:simpleType>
              </xsd:element>
            </xsd:sequence>
          </xsd:extension>
        </xsd:complexContent>
      </xsd:complexType>
    </xsd:element>
    <xsd:element name="Customer" ma:index="33" ma:displayName="Customer" ma:default="All" ma:format="Dropdown" ma:internalName="Customer">
      <xsd:simpleType>
        <xsd:restriction base="dms:Choice">
          <xsd:enumeration value="All"/>
          <xsd:enumeration value="Commercial"/>
          <xsd:enumeration value="Consumer"/>
          <xsd:enumeration value="None"/>
        </xsd:restriction>
      </xsd:simpleType>
    </xsd:element>
    <xsd:element name="Campaigns" ma:index="34" nillable="true" ma:displayName="Campaigns" ma:format="Dropdown" ma:internalName="Campaigns">
      <xsd:simpleType>
        <xsd:restriction base="dms:Choice">
          <xsd:enumeration value="Remote Work and Learn"/>
          <xsd:enumeration value="Reduce Cost and Manage Risk"/>
        </xsd:restriction>
      </xsd:simpleType>
    </xsd:element>
    <xsd:element name="Segment" ma:index="35" nillable="true" ma:displayName="Segment" ma:format="Dropdown" ma:internalName="Segment">
      <xsd:simpleType>
        <xsd:restriction base="dms:Choice">
          <xsd:enumeration value="All"/>
          <xsd:enumeration value="SMB"/>
          <xsd:enumeration value="Enterprise"/>
          <xsd:enumeration value="SMC-C"/>
        </xsd:restriction>
      </xsd:simpleType>
    </xsd:element>
    <xsd:element name="Event" ma:index="36" nillable="true" ma:displayName="Event" ma:format="Dropdown" ma:internalName="Event">
      <xsd:simpleType>
        <xsd:restriction base="dms:Choice">
          <xsd:enumeration value="MS Ready"/>
          <xsd:enumeration value="MS Inspire"/>
          <xsd:enumeration value="MS Ignite"/>
          <xsd:enumeration value="Launch"/>
          <xsd:enumeration value="General"/>
        </xsd:restriction>
      </xsd:simpleType>
    </xsd:element>
    <xsd:element name="Program" ma:index="37" nillable="true" ma:displayName="Program" ma:format="Dropdown" ma:internalName="Program">
      <xsd:simpleType>
        <xsd:restriction base="dms:Choice">
          <xsd:enumeration value="Offer"/>
          <xsd:enumeration value="Partner Program"/>
          <xsd:enumeration value="Pricing Program"/>
          <xsd:enumeration value="Promotion"/>
          <xsd:enumeration value="Warranty &amp; Support"/>
          <xsd:enumeration value="Customer Immersion Experience (CIE)"/>
          <xsd:enumeration value="Surface Modern Workshop"/>
          <xsd:enumeration value="Surface Content Management"/>
        </xsd:restriction>
      </xsd:simpleType>
    </xsd:element>
    <xsd:element name="Readiness" ma:index="38" nillable="true" ma:displayName="Readiness" ma:format="Dropdown" ma:internalName="Readiness">
      <xsd:complexType>
        <xsd:complexContent>
          <xsd:extension base="dms:MultiChoice">
            <xsd:sequence>
              <xsd:element name="Value" maxOccurs="unbounded" minOccurs="0" nillable="true">
                <xsd:simpleType>
                  <xsd:restriction base="dms:Choice">
                    <xsd:enumeration value="Demonstration"/>
                    <xsd:enumeration value="Sales Readiness"/>
                    <xsd:enumeration value="IT Pro"/>
                    <xsd:enumeration value="Sales Play Immersion"/>
                    <xsd:enumeration value="Technical Immersion"/>
                    <xsd:enumeration value="Business Decision Maker"/>
                    <xsd:enumeration value="Online course"/>
                    <xsd:enumeration value="Learning Path"/>
                    <xsd:enumeration value="Seller Readiness"/>
                    <xsd:enumeration value="Technical Readiness"/>
                    <xsd:enumeration value="Tech Deep Dive"/>
                  </xsd:restriction>
                </xsd:simpleType>
              </xsd:element>
            </xsd:sequence>
          </xsd:extension>
        </xsd:complexContent>
      </xsd:complexType>
    </xsd:element>
    <xsd:element name="CompeteDocType" ma:index="39" nillable="true" ma:displayName="Compete DocType" ma:format="Dropdown" ma:internalName="CompeteDocType">
      <xsd:complexType>
        <xsd:complexContent>
          <xsd:extension base="dms:MultiChoice">
            <xsd:sequence>
              <xsd:element name="Value" maxOccurs="unbounded" minOccurs="0" nillable="true">
                <xsd:simpleType>
                  <xsd:restriction base="dms:Choice">
                    <xsd:enumeration value="Announcement"/>
                    <xsd:enumeration value="Announcement, Event"/>
                    <xsd:enumeration value="Announcement, Surface vs Apple"/>
                    <xsd:enumeration value="Battlecards"/>
                    <xsd:enumeration value="Battlecards, Surface vs Apple"/>
                    <xsd:enumeration value="Compete"/>
                    <xsd:enumeration value="Comparisons Files"/>
                    <xsd:enumeration value="Comparisons Profiles"/>
                    <xsd:enumeration value="Competitive Research"/>
                    <xsd:enumeration value="DVP"/>
                    <xsd:enumeration value="Event"/>
                    <xsd:enumeration value="Marketing Resources"/>
                    <xsd:enumeration value="Mixed Reality Compete"/>
                    <xsd:enumeration value="Narrative"/>
                    <xsd:enumeration value="Presentation"/>
                    <xsd:enumeration value="POV"/>
                    <xsd:enumeration value="POV, Surface vs Apple"/>
                    <xsd:enumeration value="Research"/>
                    <xsd:enumeration value="Research, Surface vs Google"/>
                    <xsd:enumeration value="Research, Surface vs Apple"/>
                    <xsd:enumeration value="Storybook"/>
                    <xsd:enumeration value="Surface vs Apple"/>
                    <xsd:enumeration value="Surface vs Apple, Windows 10 vs Apple"/>
                    <xsd:enumeration value="Surface vs Google"/>
                    <xsd:enumeration value="Surface vs Google, Windows 10 vs Google"/>
                    <xsd:enumeration value="Training"/>
                    <xsd:enumeration value="Windows 10 vs Apple"/>
                    <xsd:enumeration value="Windows 10 vs Apple, Battlecards"/>
                    <xsd:enumeration value="Windows 10 vs Chrome OS"/>
                    <xsd:enumeration value="Windows 10 vs Chrome OS, Compete Flash"/>
                    <xsd:enumeration value="Windows Update"/>
                  </xsd:restriction>
                </xsd:simpleType>
              </xsd:element>
            </xsd:sequence>
          </xsd:extension>
        </xsd:complexContent>
      </xsd:complexType>
    </xsd:element>
    <xsd:element name="Audience" ma:index="40" nillable="true" ma:displayName="Audience" ma:format="Dropdown" ma:internalName="Audience">
      <xsd:simpleType>
        <xsd:restriction base="dms:Choice">
          <xsd:enumeration value="Customer"/>
          <xsd:enumeration value="Field"/>
          <xsd:enumeration value="Partner"/>
        </xsd:restriction>
      </xsd:simpleType>
    </xsd:element>
    <xsd:element name="Competitor" ma:index="41" nillable="true" ma:displayName="Competitor" ma:format="Dropdown" ma:internalName="Competitor">
      <xsd:simpleType>
        <xsd:restriction base="dms:Choice">
          <xsd:enumeration value="Apple"/>
          <xsd:enumeration value="Google"/>
          <xsd:enumeration value="Android"/>
        </xsd:restriction>
      </xsd:simpleType>
    </xsd:element>
    <xsd:element name="Year" ma:index="42" nillable="true" ma:displayName="Calendar Year" ma:format="Dropdown" ma:internalName="Year">
      <xsd:simpleType>
        <xsd:restriction base="dms:Choice">
          <xsd:enumeration value="2018"/>
          <xsd:enumeration value="2019"/>
          <xsd:enumeration value="2020"/>
          <xsd:enumeration value="2021"/>
        </xsd:restriction>
      </xsd:simpleType>
    </xsd:element>
    <xsd:element name="Month_x0020_of_x0020_upload" ma:index="43" nillable="true" ma:displayName="Month of upload" ma:format="Dropdown" ma:internalName="Month_x0020_of_x0020_upload">
      <xsd:simpleType>
        <xsd:restriction base="dms:Choice">
          <xsd:enumeration value="January"/>
          <xsd:enumeration value="February"/>
          <xsd:enumeration value="March"/>
          <xsd:enumeration value="April"/>
          <xsd:enumeration value="May"/>
          <xsd:enumeration value="June"/>
          <xsd:enumeration value="July"/>
          <xsd:enumeration value="August"/>
          <xsd:enumeration value="September"/>
          <xsd:enumeration value="October"/>
          <xsd:enumeration value="November"/>
          <xsd:enumeration value="December"/>
        </xsd:restriction>
      </xsd:simpleType>
    </xsd:element>
    <xsd:element name="Services" ma:index="46" nillable="true" ma:displayName="Services" ma:format="Dropdown" ma:internalName="Services">
      <xsd:simpleType>
        <xsd:restriction base="dms:Choice">
          <xsd:enumeration value="M365"/>
          <xsd:enumeration value="O365"/>
          <xsd:enumeration value="M365 F1"/>
        </xsd:restriction>
      </xsd:simpleType>
    </xsd:element>
    <xsd:element name="FiscalYear" ma:index="47" nillable="true" ma:displayName="Fiscal Year" ma:format="Dropdown" ma:internalName="FiscalYear">
      <xsd:simpleType>
        <xsd:restriction base="dms:Choice">
          <xsd:enumeration value="FY 21"/>
          <xsd:enumeration value="FY 20"/>
          <xsd:enumeration value="FY 19"/>
          <xsd:enumeration value="FY 22"/>
        </xsd:restriction>
      </xsd:simpleType>
    </xsd:element>
    <xsd:element name="Startdate" ma:index="48" nillable="true" ma:displayName="Start date" ma:format="DateOnly" ma:internalName="Startdate">
      <xsd:simpleType>
        <xsd:restriction base="dms:DateTime"/>
      </xsd:simpleType>
    </xsd:element>
    <xsd:element name="Enddate" ma:index="49" nillable="true" ma:displayName="End date" ma:format="DateOnly" ma:internalName="Enddate">
      <xsd:simpleType>
        <xsd:restriction base="dms:DateTime"/>
      </xsd:simpleType>
    </xsd:element>
    <xsd:element name="MediaServiceOCR" ma:index="50" nillable="true" ma:displayName="Extracted Text" ma:internalName="MediaServiceOCR" ma:readOnly="true">
      <xsd:simpleType>
        <xsd:restriction base="dms:Note">
          <xsd:maxLength value="255"/>
        </xsd:restriction>
      </xsd:simpleType>
    </xsd:element>
    <xsd:element name="MediaServiceGenerationTime" ma:index="51" nillable="true" ma:displayName="MediaServiceGenerationTime" ma:hidden="true" ma:internalName="MediaServiceGenerationTime" ma:readOnly="true">
      <xsd:simpleType>
        <xsd:restriction base="dms:Text"/>
      </xsd:simpleType>
    </xsd:element>
    <xsd:element name="MediaServiceEventHashCode" ma:index="52" nillable="true" ma:displayName="MediaServiceEventHashCode" ma:hidden="true" ma:internalName="MediaServiceEventHashCode" ma:readOnly="true">
      <xsd:simpleType>
        <xsd:restriction base="dms:Text"/>
      </xsd:simpleType>
    </xsd:element>
    <xsd:element name="Versions0" ma:index="53" nillable="true" ma:displayName="Versions" ma:default="All" ma:hidden="true" ma:internalName="Versions0" ma:readOnly="false">
      <xsd:complexType>
        <xsd:complexContent>
          <xsd:extension base="dms:MultiChoice">
            <xsd:sequence>
              <xsd:element name="Value" maxOccurs="unbounded" minOccurs="0" nillable="true">
                <xsd:simpleType>
                  <xsd:restriction base="dms:Choice">
                    <xsd:enumeration value="All"/>
                    <xsd:enumeration value="iPad Air, iPad Mini"/>
                    <xsd:enumeration value="Mac"/>
                    <xsd:enumeration value="Surface Pro 7"/>
                    <xsd:enumeration value="Surface Pro 6"/>
                    <xsd:enumeration value="Surface Pro"/>
                    <xsd:enumeration value="Surface Pro (5th Gen) with LTE Advanced"/>
                    <xsd:enumeration value="Surface Pro (5th Gen)"/>
                    <xsd:enumeration value="Surface Pro X"/>
                    <xsd:enumeration value="Surface Hub"/>
                    <xsd:enumeration value="Surface Hub V1"/>
                    <xsd:enumeration value="Surface Hub 2S"/>
                    <xsd:enumeration value="Surface Hub 2S 85&quot;"/>
                    <xsd:enumeration value="Surface Studio 2"/>
                    <xsd:enumeration value="Surface Studio"/>
                    <xsd:enumeration value="Surface Book 3"/>
                    <xsd:enumeration value="Surface Book 3 (13 inch)"/>
                    <xsd:enumeration value="Surface Book 3 (15 inch)"/>
                    <xsd:enumeration value="Surface Book 2"/>
                    <xsd:enumeration value="Surface Book and Surface Book with Performance Base"/>
                    <xsd:enumeration value="Surface Go"/>
                    <xsd:enumeration value="Surface Go 2"/>
                    <xsd:enumeration value="Surface Laptop"/>
                    <xsd:enumeration value="Surface Laptop 3 (13 inch)"/>
                    <xsd:enumeration value="Surface Laptop 3 (15 inch)"/>
                    <xsd:enumeration value="Surface Laptop 3"/>
                    <xsd:enumeration value="Accessories"/>
                    <xsd:enumeration value="Surface Earbuds"/>
                    <xsd:enumeration value="Surface Dock"/>
                    <xsd:enumeration value="Surface Slim Pen"/>
                    <xsd:enumeration value="Surface Pen"/>
                    <xsd:enumeration value="Surface Headphones 2"/>
                    <xsd:enumeration value="Surface Dial"/>
                    <xsd:enumeration value="Surface Headphones"/>
                    <xsd:enumeration value="Surface Dock 2"/>
                    <xsd:enumeration value="Surface Laptop 2"/>
                    <xsd:enumeration value="Holiday Surface Devices"/>
                    <xsd:enumeration value="Windows 10"/>
                    <xsd:enumeration value="Microsoft Classroom Pen"/>
                  </xsd:restriction>
                </xsd:simpleType>
              </xsd:element>
            </xsd:sequence>
          </xsd:extension>
        </xsd:complexContent>
      </xsd:complexType>
    </xsd:element>
    <xsd:element name="Device_x0020_Version" ma:index="54" nillable="true" ma:displayName="Device Version" ma:default="None" ma:format="Dropdown" ma:internalName="Device_x0020_Version">
      <xsd:complexType>
        <xsd:complexContent>
          <xsd:extension base="dms:MultiChoice">
            <xsd:sequence>
              <xsd:element name="Value" maxOccurs="unbounded" minOccurs="0" nillable="true">
                <xsd:simpleType>
                  <xsd:restriction base="dms:Choice">
                    <xsd:enumeration value="All"/>
                    <xsd:enumeration value="iPad Air, iPad Mini"/>
                    <xsd:enumeration value="Mac"/>
                    <xsd:enumeration value="Surface Pro 7"/>
                    <xsd:enumeration value="Surface Pro 6"/>
                    <xsd:enumeration value="Surface Pro"/>
                    <xsd:enumeration value="Surface Pro (5th Gen) with LTE Advanced"/>
                    <xsd:enumeration value="Surface Pro (5th Gen)"/>
                    <xsd:enumeration value="Surface Pro X"/>
                    <xsd:enumeration value="Surface Hub"/>
                    <xsd:enumeration value="Surface Hub V1"/>
                    <xsd:enumeration value="Surface Hub 2S"/>
                    <xsd:enumeration value="Surface Hub 2S 85&quot;"/>
                    <xsd:enumeration value="Surface Studio 2"/>
                    <xsd:enumeration value="Surface Studio"/>
                    <xsd:enumeration value="Surface Book 3"/>
                    <xsd:enumeration value="Surface Book 3 (13 inch)"/>
                    <xsd:enumeration value="Surface Book 3 (15 inch)"/>
                    <xsd:enumeration value="Surface Book 2"/>
                    <xsd:enumeration value="Surface Book and Surface Book with Performance Base"/>
                    <xsd:enumeration value="Surface Go"/>
                    <xsd:enumeration value="Surface Go 2"/>
                    <xsd:enumeration value="Surface Laptop"/>
                    <xsd:enumeration value="Surface Laptop 3 (13 inch)"/>
                    <xsd:enumeration value="Surface Laptop 3 (15 inch)"/>
                    <xsd:enumeration value="Surface Laptop 3"/>
                    <xsd:enumeration value="Accessories"/>
                    <xsd:enumeration value="Surface Earbuds"/>
                    <xsd:enumeration value="Surface Dock"/>
                    <xsd:enumeration value="Surface Slim Pen"/>
                    <xsd:enumeration value="Surface Pen"/>
                    <xsd:enumeration value="Surface Headphones 2"/>
                    <xsd:enumeration value="Surface Dial"/>
                    <xsd:enumeration value="Surface Headphones"/>
                    <xsd:enumeration value="Surface Dock 2"/>
                    <xsd:enumeration value="Surface Laptop 2"/>
                    <xsd:enumeration value="Holiday Surface Devices"/>
                    <xsd:enumeration value="Windows 10"/>
                    <xsd:enumeration value="Microsoft Classroom Pen"/>
                    <xsd:enumeration value="Surface Duo"/>
                    <xsd:enumeration value="Surface Laptop go"/>
                    <xsd:enumeration value="Surface Hub 2S - Surface Fingerprint Reader"/>
                    <xsd:enumeration value="None"/>
                    <xsd:enumeration value="Surface Pro 7+"/>
                    <xsd:enumeration value="MS Accessories"/>
                    <xsd:enumeration value="Surface Accessories"/>
                    <xsd:enumeration value="Surface Laptop 4"/>
                    <xsd:enumeration value="Surface Go 3"/>
                    <xsd:enumeration value="Surface Pro 8"/>
                    <xsd:enumeration value="Surface Laptop Studio"/>
                    <xsd:enumeration value="Surface Duo 2"/>
                    <xsd:enumeration value="Surface Laptop SE"/>
                    <xsd:enumeration value="Windows 11"/>
                    <xsd:enumeration value="Surface Laptop Go 2"/>
                    <xsd:enumeration value="Surface Headphones 2+"/>
                  </xsd:restriction>
                </xsd:simpleType>
              </xsd:element>
            </xsd:sequence>
          </xsd:extension>
        </xsd:complexContent>
      </xsd:complexType>
    </xsd:element>
    <xsd:element name="FeaturedContent" ma:index="55" nillable="true" ma:displayName="Featured" ma:default="No" ma:format="RadioButtons" ma:internalName="FeaturedContent">
      <xsd:simpleType>
        <xsd:restriction base="dms:Choice">
          <xsd:enumeration value="Yes"/>
          <xsd:enumeration value="No"/>
        </xsd:restriction>
      </xsd:simpleType>
    </xsd:element>
    <xsd:element name="MediaServiceLocation" ma:index="56" nillable="true" ma:displayName="Location" ma:internalName="MediaServiceLocation" ma:readOnly="true">
      <xsd:simpleType>
        <xsd:restriction base="dms:Text"/>
      </xsd:simpleType>
    </xsd:element>
    <xsd:element name="MediaLengthInSeconds" ma:index="57" nillable="true" ma:displayName="Length (seconds)" ma:internalName="MediaLengthInSeconds" ma:readOnly="true">
      <xsd:simpleType>
        <xsd:restriction base="dms:Unknown"/>
      </xsd:simpleType>
    </xsd:element>
    <xsd:element name="lcf76f155ced4ddcb4097134ff3c332f" ma:index="59" nillable="true" ma:taxonomy="true" ma:internalName="lcf76f155ced4ddcb4097134ff3c332f"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Refresh" ma:index="60" nillable="true" ma:displayName="Refresh" ma:default="0" ma:format="Dropdown" ma:internalName="Refresh">
      <xsd:simpleType>
        <xsd:restriction base="dms:Boolean"/>
      </xsd:simpleType>
    </xsd:element>
    <xsd:element name="MediaServiceSearchProperties" ma:index="61" nillable="true" ma:displayName="MediaServiceSearchProperties" ma:hidden="true" ma:internalName="MediaServiceSearchProperties" ma:readOnly="true">
      <xsd:simpleType>
        <xsd:restriction base="dms:Note"/>
      </xsd:simpleType>
    </xsd:element>
    <xsd:element name="MediaServiceDocTags" ma:index="62" nillable="true" ma:displayName="MediaServiceDocTags" ma:hidden="true" ma:internalName="MediaServiceDocTags" ma:readOnly="true">
      <xsd:simpleType>
        <xsd:restriction base="dms:Note"/>
      </xsd:simpleType>
    </xsd:element>
    <xsd:element name="MediaServiceObjectDetectorVersions" ma:index="63"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298d5ab-a95b-4280-b619-ee3fa95765b4" elementFormDefault="qualified">
    <xsd:import namespace="http://schemas.microsoft.com/office/2006/documentManagement/types"/>
    <xsd:import namespace="http://schemas.microsoft.com/office/infopath/2007/PartnerControls"/>
    <xsd:element name="SharedWithUsers" ma:index="4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4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4.xml><?xml version="1.0" encoding="utf-8"?>
<?mso-contentType ?>
<FormTemplates xmlns="http://schemas.microsoft.com/sharepoint/v3/contenttype/forms">
  <Display>DocumentLibraryForm</Display>
  <Edit>DocumentLibraryForm</Edit>
  <New>DocumentLibraryForm</New>
</FormTemplates>
</file>

<file path=customXml/item5.xml><?xml version="1.0" encoding="utf-8"?>
<?mso-contentType ?>
<SharedContentType xmlns="Microsoft.SharePoint.Taxonomy.ContentTypeSync" SourceId="e385fb40-52d4-4fae-9c5b-3e8ff8a5878e" ContentTypeId="0x01010062C008D7A2F07C4BAABAD05EEA95919E" PreviousValue="false"/>
</file>

<file path=customXml/itemProps1.xml><?xml version="1.0" encoding="utf-8"?>
<ds:datastoreItem xmlns:ds="http://schemas.openxmlformats.org/officeDocument/2006/customXml" ds:itemID="{695B0C56-5305-4631-A608-77090B396788}">
  <ds:schemaRefs>
    <ds:schemaRef ds:uri="http://schemas.microsoft.com/sharepoint/v3"/>
    <ds:schemaRef ds:uri="http://purl.org/dc/terms/"/>
    <ds:schemaRef ds:uri="ee4a7809-70ea-4e27-ab75-a6c2be9ed89d"/>
    <ds:schemaRef ds:uri="http://purl.org/dc/elements/1.1/"/>
    <ds:schemaRef ds:uri="http://purl.org/dc/dcmitype/"/>
    <ds:schemaRef ds:uri="http://schemas.openxmlformats.org/package/2006/metadata/core-properties"/>
    <ds:schemaRef ds:uri="http://schemas.microsoft.com/office/2006/metadata/properties"/>
    <ds:schemaRef ds:uri="http://schemas.microsoft.com/office/infopath/2007/PartnerControls"/>
    <ds:schemaRef ds:uri="http://schemas.microsoft.com/office/2006/documentManagement/types"/>
    <ds:schemaRef ds:uri="2298d5ab-a95b-4280-b619-ee3fa95765b4"/>
    <ds:schemaRef ds:uri="230e9df3-be65-4c73-a93b-d1236ebd677e"/>
    <ds:schemaRef ds:uri="http://www.w3.org/XML/1998/namespace"/>
  </ds:schemaRefs>
</ds:datastoreItem>
</file>

<file path=customXml/itemProps2.xml><?xml version="1.0" encoding="utf-8"?>
<ds:datastoreItem xmlns:ds="http://schemas.openxmlformats.org/officeDocument/2006/customXml" ds:itemID="{658DE361-E70B-46DB-BF5B-22AF5C83445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230e9df3-be65-4c73-a93b-d1236ebd677e"/>
    <ds:schemaRef ds:uri="ee4a7809-70ea-4e27-ab75-a6c2be9ed89d"/>
    <ds:schemaRef ds:uri="2298d5ab-a95b-4280-b619-ee3fa95765b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41F2DC1-A1BB-469C-9AD5-75AE101B0046}">
  <ds:schemaRefs>
    <ds:schemaRef ds:uri="http://schemas.microsoft.com/sharepoint/events"/>
  </ds:schemaRefs>
</ds:datastoreItem>
</file>

<file path=customXml/itemProps4.xml><?xml version="1.0" encoding="utf-8"?>
<ds:datastoreItem xmlns:ds="http://schemas.openxmlformats.org/officeDocument/2006/customXml" ds:itemID="{E20A9DDF-2219-47F1-A240-B4BC3BC6EB29}">
  <ds:schemaRefs>
    <ds:schemaRef ds:uri="http://schemas.microsoft.com/sharepoint/v3/contenttype/forms"/>
  </ds:schemaRefs>
</ds:datastoreItem>
</file>

<file path=customXml/itemProps5.xml><?xml version="1.0" encoding="utf-8"?>
<ds:datastoreItem xmlns:ds="http://schemas.openxmlformats.org/officeDocument/2006/customXml" ds:itemID="{758A2C14-F53A-4102-999C-5F10B2D2A793}">
  <ds:schemaRefs>
    <ds:schemaRef ds:uri="Microsoft.SharePoint.Taxonomy.ContentTypeSync"/>
  </ds:schemaRefs>
</ds:datastoreItem>
</file>

<file path=docMetadata/LabelInfo.xml><?xml version="1.0" encoding="utf-8"?>
<clbl:labelList xmlns:clbl="http://schemas.microsoft.com/office/2020/mipLabelMetadata">
  <clbl:label id="{f42aa342-8706-4288-bd11-ebb85995028c}" enabled="1" method="Standard" siteId="{72f988bf-86f1-41af-91ab-2d7cd011db47}" removed="0"/>
</clbl:labelList>
</file>

<file path=docProps/app.xml><?xml version="1.0" encoding="utf-8"?>
<Properties xmlns="http://schemas.openxmlformats.org/officeDocument/2006/extended-properties" xmlns:vt="http://schemas.openxmlformats.org/officeDocument/2006/docPropsVTypes">
  <Template/>
  <TotalTime>103</TotalTime>
  <Words>2280</Words>
  <Application>Microsoft Office PowerPoint</Application>
  <PresentationFormat>Custom</PresentationFormat>
  <Paragraphs>164</Paragraphs>
  <Slides>4</Slides>
  <Notes>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vt:i4>
      </vt:variant>
    </vt:vector>
  </HeadingPairs>
  <TitlesOfParts>
    <vt:vector size="10" baseType="lpstr">
      <vt:lpstr>Calibri</vt:lpstr>
      <vt:lpstr>Segoe UI</vt:lpstr>
      <vt:lpstr>Segoe UI Light</vt:lpstr>
      <vt:lpstr>Segoe UI Semibold</vt:lpstr>
      <vt:lpstr>SegoeUI-Light</vt:lpstr>
      <vt:lpstr>Office Theme</vt:lpstr>
      <vt:lpstr>Microsoft Surface Laptop Studio 2</vt:lpstr>
      <vt:lpstr>Microsoft Surface Laptop Studio 2</vt:lpstr>
      <vt:lpstr>Microsoft Surface Laptop Studio 2</vt:lpstr>
      <vt:lpstr>Microsoft Surface Laptop Studio 2</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Spec Sheet Surface Laptop Studio 2 Portrait</dc:title>
  <dc:creator>Cristina Agardi</dc:creator>
  <cp:lastModifiedBy>Tina Flammer</cp:lastModifiedBy>
  <cp:revision>4</cp:revision>
  <dcterms:created xsi:type="dcterms:W3CDTF">2023-09-19T22:21:57Z</dcterms:created>
  <dcterms:modified xsi:type="dcterms:W3CDTF">2023-11-14T20:40:16Z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2023-09-19T00:00:00Z</vt:filetime>
  </property>
  <property fmtid="{D5CDD505-2E9C-101B-9397-08002B2CF9AE}" pid="3" name="Creator">
    <vt:lpwstr>Adobe InDesign 18.5 (Macintosh)</vt:lpwstr>
  </property>
  <property fmtid="{D5CDD505-2E9C-101B-9397-08002B2CF9AE}" pid="4" name="LastSaved">
    <vt:filetime>2023-09-19T00:00:00Z</vt:filetime>
  </property>
  <property fmtid="{D5CDD505-2E9C-101B-9397-08002B2CF9AE}" pid="5" name="Producer">
    <vt:lpwstr>Adobe PDF Library 17.0</vt:lpwstr>
  </property>
  <property fmtid="{D5CDD505-2E9C-101B-9397-08002B2CF9AE}" pid="6" name="ContentTypeId">
    <vt:lpwstr>0x01010062C008D7A2F07C4BAABAD05EEA95919E0074F46043E3CF2540B7C1F266B2A28170</vt:lpwstr>
  </property>
  <property fmtid="{D5CDD505-2E9C-101B-9397-08002B2CF9AE}" pid="7" name="MediaServiceImageTags">
    <vt:lpwstr/>
  </property>
  <property fmtid="{D5CDD505-2E9C-101B-9397-08002B2CF9AE}" pid="8" name="Order">
    <vt:lpwstr>907300.000000000</vt:lpwstr>
  </property>
  <property fmtid="{D5CDD505-2E9C-101B-9397-08002B2CF9AE}" pid="9" name="xd_ProgID">
    <vt:lpwstr/>
  </property>
  <property fmtid="{D5CDD505-2E9C-101B-9397-08002B2CF9AE}" pid="10" name="ComplianceAssetId">
    <vt:lpwstr/>
  </property>
  <property fmtid="{D5CDD505-2E9C-101B-9397-08002B2CF9AE}" pid="11" name="TemplateUrl">
    <vt:lpwstr/>
  </property>
  <property fmtid="{D5CDD505-2E9C-101B-9397-08002B2CF9AE}" pid="12" name="_ExtendedDescription">
    <vt:lpwstr/>
  </property>
  <property fmtid="{D5CDD505-2E9C-101B-9397-08002B2CF9AE}" pid="13" name="TriggerFlowInfo">
    <vt:lpwstr/>
  </property>
  <property fmtid="{D5CDD505-2E9C-101B-9397-08002B2CF9AE}" pid="14" name="xd_Signature">
    <vt:lpwstr/>
  </property>
  <property fmtid="{D5CDD505-2E9C-101B-9397-08002B2CF9AE}" pid="15" name="_dlc_policyId">
    <vt:lpwstr/>
  </property>
  <property fmtid="{D5CDD505-2E9C-101B-9397-08002B2CF9AE}" pid="16" name="Confidentiality">
    <vt:lpwstr>5;#internal only|461efa83-0283-486a-a8d5-943328f3693f</vt:lpwstr>
  </property>
  <property fmtid="{D5CDD505-2E9C-101B-9397-08002B2CF9AE}" pid="17" name="ItemRetentionFormula">
    <vt:lpwstr/>
  </property>
  <property fmtid="{D5CDD505-2E9C-101B-9397-08002B2CF9AE}" pid="18" name="_dlc_DocIdItemGuid">
    <vt:lpwstr>af82bec0-ede8-4932-ae1d-5e13f00dcfc4</vt:lpwstr>
  </property>
  <property fmtid="{D5CDD505-2E9C-101B-9397-08002B2CF9AE}" pid="19" name="For">
    <vt:lpwstr/>
  </property>
  <property fmtid="{D5CDD505-2E9C-101B-9397-08002B2CF9AE}" pid="20" name="About">
    <vt:lpwstr/>
  </property>
</Properties>
</file>