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80" r:id="rId2"/>
    <p:sldId id="3596" r:id="rId3"/>
    <p:sldId id="3558" r:id="rId4"/>
    <p:sldId id="3594" r:id="rId5"/>
    <p:sldId id="3560" r:id="rId6"/>
    <p:sldId id="3577" r:id="rId7"/>
    <p:sldId id="3564" r:id="rId8"/>
    <p:sldId id="3575" r:id="rId9"/>
    <p:sldId id="3573" r:id="rId10"/>
    <p:sldId id="3534" r:id="rId11"/>
    <p:sldId id="3567" r:id="rId12"/>
    <p:sldId id="3576" r:id="rId13"/>
    <p:sldId id="3579" r:id="rId14"/>
    <p:sldId id="3599" r:id="rId15"/>
    <p:sldId id="3587" r:id="rId16"/>
    <p:sldId id="3588" r:id="rId17"/>
    <p:sldId id="3589" r:id="rId18"/>
    <p:sldId id="3591" r:id="rId19"/>
    <p:sldId id="3595" r:id="rId20"/>
    <p:sldId id="3597" r:id="rId21"/>
    <p:sldId id="3592" r:id="rId22"/>
    <p:sldId id="3593" r:id="rId23"/>
    <p:sldId id="3572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  <a:srgbClr val="F4F9F1"/>
    <a:srgbClr val="FF1D1D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C9946-10DD-4793-9376-C164A1D22B21}" v="527" dt="2022-10-24T05:46:51.252"/>
    <p1510:client id="{F74A266F-1305-4341-BA5F-C72DBA5A16C3}" v="1977" dt="2022-10-25T06:46:45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ting Wang" userId="4215c639-9d29-431d-98bc-3378e62bb0e5" providerId="ADAL" clId="{F74A266F-1305-4341-BA5F-C72DBA5A16C3}"/>
    <pc:docChg chg="undo redo custSel addSld delSld modSld sldOrd modMainMaster">
      <pc:chgData name="Xiting Wang" userId="4215c639-9d29-431d-98bc-3378e62bb0e5" providerId="ADAL" clId="{F74A266F-1305-4341-BA5F-C72DBA5A16C3}" dt="2022-10-25T06:46:45.219" v="4078" actId="1076"/>
      <pc:docMkLst>
        <pc:docMk/>
      </pc:docMkLst>
      <pc:sldChg chg="del">
        <pc:chgData name="Xiting Wang" userId="4215c639-9d29-431d-98bc-3378e62bb0e5" providerId="ADAL" clId="{F74A266F-1305-4341-BA5F-C72DBA5A16C3}" dt="2022-10-21T06:32:30.785" v="1" actId="47"/>
        <pc:sldMkLst>
          <pc:docMk/>
          <pc:sldMk cId="1854804368" sldId="256"/>
        </pc:sldMkLst>
      </pc:sldChg>
      <pc:sldChg chg="addSp delSp modSp mod modTransition modAnim modNotes modNotesTx">
        <pc:chgData name="Xiting Wang" userId="4215c639-9d29-431d-98bc-3378e62bb0e5" providerId="ADAL" clId="{F74A266F-1305-4341-BA5F-C72DBA5A16C3}" dt="2022-10-25T06:46:45.219" v="4078" actId="1076"/>
        <pc:sldMkLst>
          <pc:docMk/>
          <pc:sldMk cId="2945409980" sldId="260"/>
        </pc:sldMkLst>
        <pc:spChg chg="mod">
          <ac:chgData name="Xiting Wang" userId="4215c639-9d29-431d-98bc-3378e62bb0e5" providerId="ADAL" clId="{F74A266F-1305-4341-BA5F-C72DBA5A16C3}" dt="2022-10-21T08:22:03.558" v="1513" actId="207"/>
          <ac:spMkLst>
            <pc:docMk/>
            <pc:sldMk cId="2945409980" sldId="260"/>
            <ac:spMk id="2" creationId="{09A467F8-A3EC-5B4E-6E95-9326729744FA}"/>
          </ac:spMkLst>
        </pc:spChg>
        <pc:spChg chg="add mod">
          <ac:chgData name="Xiting Wang" userId="4215c639-9d29-431d-98bc-3378e62bb0e5" providerId="ADAL" clId="{F74A266F-1305-4341-BA5F-C72DBA5A16C3}" dt="2022-10-21T08:22:35.939" v="1529" actId="1076"/>
          <ac:spMkLst>
            <pc:docMk/>
            <pc:sldMk cId="2945409980" sldId="260"/>
            <ac:spMk id="4" creationId="{1CAD9BCB-78D7-EAB5-8BC1-54270C7D7DE4}"/>
          </ac:spMkLst>
        </pc:spChg>
        <pc:spChg chg="add mod">
          <ac:chgData name="Xiting Wang" userId="4215c639-9d29-431d-98bc-3378e62bb0e5" providerId="ADAL" clId="{F74A266F-1305-4341-BA5F-C72DBA5A16C3}" dt="2022-10-25T06:46:45.219" v="4078" actId="1076"/>
          <ac:spMkLst>
            <pc:docMk/>
            <pc:sldMk cId="2945409980" sldId="260"/>
            <ac:spMk id="6" creationId="{C2DAB5CD-2CE9-EFEB-7FD3-269DBFD0A4E8}"/>
          </ac:spMkLst>
        </pc:spChg>
        <pc:spChg chg="add mod">
          <ac:chgData name="Xiting Wang" userId="4215c639-9d29-431d-98bc-3378e62bb0e5" providerId="ADAL" clId="{F74A266F-1305-4341-BA5F-C72DBA5A16C3}" dt="2022-10-21T08:22:55.771" v="1550" actId="20577"/>
          <ac:spMkLst>
            <pc:docMk/>
            <pc:sldMk cId="2945409980" sldId="260"/>
            <ac:spMk id="8" creationId="{B4D509FC-F6F6-F5F5-6312-69BB1C3BA485}"/>
          </ac:spMkLst>
        </pc:spChg>
        <pc:spChg chg="add mod">
          <ac:chgData name="Xiting Wang" userId="4215c639-9d29-431d-98bc-3378e62bb0e5" providerId="ADAL" clId="{F74A266F-1305-4341-BA5F-C72DBA5A16C3}" dt="2022-10-21T08:22:51.833" v="1543"/>
          <ac:spMkLst>
            <pc:docMk/>
            <pc:sldMk cId="2945409980" sldId="260"/>
            <ac:spMk id="10" creationId="{74CAE2CF-B46A-1147-4D24-42F836C5D818}"/>
          </ac:spMkLst>
        </pc:spChg>
        <pc:picChg chg="add del mod">
          <ac:chgData name="Xiting Wang" userId="4215c639-9d29-431d-98bc-3378e62bb0e5" providerId="ADAL" clId="{F74A266F-1305-4341-BA5F-C72DBA5A16C3}" dt="2022-10-25T05:13:31.803" v="4028"/>
          <ac:picMkLst>
            <pc:docMk/>
            <pc:sldMk cId="2945409980" sldId="260"/>
            <ac:picMk id="12" creationId="{04C07E45-A6D2-A692-7849-4CC2BAA4CF7C}"/>
          </ac:picMkLst>
        </pc:picChg>
        <pc:picChg chg="add del mod">
          <ac:chgData name="Xiting Wang" userId="4215c639-9d29-431d-98bc-3378e62bb0e5" providerId="ADAL" clId="{F74A266F-1305-4341-BA5F-C72DBA5A16C3}" dt="2022-10-25T05:14:44.717" v="4031"/>
          <ac:picMkLst>
            <pc:docMk/>
            <pc:sldMk cId="2945409980" sldId="260"/>
            <ac:picMk id="19" creationId="{AF148C18-4926-0766-FFC3-6E33FCB2A6CD}"/>
          </ac:picMkLst>
        </pc:picChg>
        <pc:picChg chg="add del mod">
          <ac:chgData name="Xiting Wang" userId="4215c639-9d29-431d-98bc-3378e62bb0e5" providerId="ADAL" clId="{F74A266F-1305-4341-BA5F-C72DBA5A16C3}" dt="2022-10-25T05:15:19.694" v="4032"/>
          <ac:picMkLst>
            <pc:docMk/>
            <pc:sldMk cId="2945409980" sldId="260"/>
            <ac:picMk id="24" creationId="{CD2C4878-CE1A-DE80-60BE-5C841E6DC4C5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2945409980" sldId="260"/>
            <ac:picMk id="26" creationId="{F1E440AA-99FB-8F97-CA95-BA79FEC54877}"/>
          </ac:picMkLst>
        </pc:picChg>
      </pc:sldChg>
      <pc:sldChg chg="addSp delSp modSp mod modTransition modAnim modNotes">
        <pc:chgData name="Xiting Wang" userId="4215c639-9d29-431d-98bc-3378e62bb0e5" providerId="ADAL" clId="{F74A266F-1305-4341-BA5F-C72DBA5A16C3}" dt="2022-10-25T05:31:42.445" v="4054" actId="368"/>
        <pc:sldMkLst>
          <pc:docMk/>
          <pc:sldMk cId="3846986952" sldId="3534"/>
        </pc:sldMkLst>
        <pc:spChg chg="add mod">
          <ac:chgData name="Xiting Wang" userId="4215c639-9d29-431d-98bc-3378e62bb0e5" providerId="ADAL" clId="{F74A266F-1305-4341-BA5F-C72DBA5A16C3}" dt="2022-10-21T06:57:16.909" v="295" actId="14100"/>
          <ac:spMkLst>
            <pc:docMk/>
            <pc:sldMk cId="3846986952" sldId="3534"/>
            <ac:spMk id="3" creationId="{1D815A1F-5E14-C3FC-D661-30921D3546FB}"/>
          </ac:spMkLst>
        </pc:spChg>
        <pc:spChg chg="del mod">
          <ac:chgData name="Xiting Wang" userId="4215c639-9d29-431d-98bc-3378e62bb0e5" providerId="ADAL" clId="{F74A266F-1305-4341-BA5F-C72DBA5A16C3}" dt="2022-10-21T06:57:06.575" v="292" actId="478"/>
          <ac:spMkLst>
            <pc:docMk/>
            <pc:sldMk cId="3846986952" sldId="3534"/>
            <ac:spMk id="11" creationId="{06A8E37E-D21E-7520-EB95-86E94076133C}"/>
          </ac:spMkLst>
        </pc:sp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3846986952" sldId="3534"/>
            <ac:picMk id="4" creationId="{88D20F0B-9D07-E1E6-4C52-3A18DF753F21}"/>
          </ac:picMkLst>
        </pc:picChg>
      </pc:sldChg>
      <pc:sldChg chg="addSp delSp modSp mod ord modTransition modAnim modNotes modNotesTx">
        <pc:chgData name="Xiting Wang" userId="4215c639-9d29-431d-98bc-3378e62bb0e5" providerId="ADAL" clId="{F74A266F-1305-4341-BA5F-C72DBA5A16C3}" dt="2022-10-25T05:31:42.397" v="4040" actId="368"/>
        <pc:sldMkLst>
          <pc:docMk/>
          <pc:sldMk cId="1826805551" sldId="3558"/>
        </pc:sldMkLst>
        <pc:spChg chg="add del mod">
          <ac:chgData name="Xiting Wang" userId="4215c639-9d29-431d-98bc-3378e62bb0e5" providerId="ADAL" clId="{F74A266F-1305-4341-BA5F-C72DBA5A16C3}" dt="2022-10-21T06:52:27.110" v="211" actId="478"/>
          <ac:spMkLst>
            <pc:docMk/>
            <pc:sldMk cId="1826805551" sldId="3558"/>
            <ac:spMk id="2" creationId="{43DFE727-C75A-7897-5F46-5B4E66056BB6}"/>
          </ac:spMkLst>
        </pc:spChg>
        <pc:spChg chg="add del">
          <ac:chgData name="Xiting Wang" userId="4215c639-9d29-431d-98bc-3378e62bb0e5" providerId="ADAL" clId="{F74A266F-1305-4341-BA5F-C72DBA5A16C3}" dt="2022-10-21T06:45:08.161" v="123" actId="22"/>
          <ac:spMkLst>
            <pc:docMk/>
            <pc:sldMk cId="1826805551" sldId="3558"/>
            <ac:spMk id="5" creationId="{382197C6-2E4A-737C-D486-0B760C6E9DBC}"/>
          </ac:spMkLst>
        </pc:spChg>
        <pc:spChg chg="add mod">
          <ac:chgData name="Xiting Wang" userId="4215c639-9d29-431d-98bc-3378e62bb0e5" providerId="ADAL" clId="{F74A266F-1305-4341-BA5F-C72DBA5A16C3}" dt="2022-10-21T06:52:28.449" v="212"/>
          <ac:spMkLst>
            <pc:docMk/>
            <pc:sldMk cId="1826805551" sldId="3558"/>
            <ac:spMk id="9" creationId="{7DCF8940-55C0-E705-3BBF-0DFB1E7A319E}"/>
          </ac:spMkLst>
        </pc:spChg>
        <pc:spChg chg="mod">
          <ac:chgData name="Xiting Wang" userId="4215c639-9d29-431d-98bc-3378e62bb0e5" providerId="ADAL" clId="{F74A266F-1305-4341-BA5F-C72DBA5A16C3}" dt="2022-10-25T02:36:04.914" v="3941" actId="1076"/>
          <ac:spMkLst>
            <pc:docMk/>
            <pc:sldMk cId="1826805551" sldId="3558"/>
            <ac:spMk id="23" creationId="{4A4AD50C-9CF7-0085-DABF-AF37648EEF9C}"/>
          </ac:spMkLst>
        </pc:spChg>
        <pc:spChg chg="mod">
          <ac:chgData name="Xiting Wang" userId="4215c639-9d29-431d-98bc-3378e62bb0e5" providerId="ADAL" clId="{F74A266F-1305-4341-BA5F-C72DBA5A16C3}" dt="2022-10-21T06:51:24.077" v="196" actId="207"/>
          <ac:spMkLst>
            <pc:docMk/>
            <pc:sldMk cId="1826805551" sldId="3558"/>
            <ac:spMk id="30" creationId="{ED2E7DD5-5B35-2CB2-578A-78CE0A468055}"/>
          </ac:spMkLst>
        </pc:spChg>
        <pc:picChg chg="add del mod">
          <ac:chgData name="Xiting Wang" userId="4215c639-9d29-431d-98bc-3378e62bb0e5" providerId="ADAL" clId="{F74A266F-1305-4341-BA5F-C72DBA5A16C3}" dt="2022-10-25T02:36:27.826" v="3944"/>
          <ac:picMkLst>
            <pc:docMk/>
            <pc:sldMk cId="1826805551" sldId="3558"/>
            <ac:picMk id="6" creationId="{07AEF892-DF3C-D7E6-6CD1-AA50EFD76CF8}"/>
          </ac:picMkLst>
        </pc:picChg>
        <pc:picChg chg="add del mod">
          <ac:chgData name="Xiting Wang" userId="4215c639-9d29-431d-98bc-3378e62bb0e5" providerId="ADAL" clId="{F74A266F-1305-4341-BA5F-C72DBA5A16C3}" dt="2022-10-25T02:42:02.059" v="3952"/>
          <ac:picMkLst>
            <pc:docMk/>
            <pc:sldMk cId="1826805551" sldId="3558"/>
            <ac:picMk id="17" creationId="{D3290759-369D-192F-87EB-E17C0112BCFD}"/>
          </ac:picMkLst>
        </pc:picChg>
        <pc:picChg chg="mod">
          <ac:chgData name="Xiting Wang" userId="4215c639-9d29-431d-98bc-3378e62bb0e5" providerId="ADAL" clId="{F74A266F-1305-4341-BA5F-C72DBA5A16C3}" dt="2022-10-25T02:35:48.658" v="3917" actId="1076"/>
          <ac:picMkLst>
            <pc:docMk/>
            <pc:sldMk cId="1826805551" sldId="3558"/>
            <ac:picMk id="21" creationId="{A43D0192-AF14-8358-0C2E-85598E510F31}"/>
          </ac:picMkLst>
        </pc:picChg>
        <pc:picChg chg="add del mod">
          <ac:chgData name="Xiting Wang" userId="4215c639-9d29-431d-98bc-3378e62bb0e5" providerId="ADAL" clId="{F74A266F-1305-4341-BA5F-C72DBA5A16C3}" dt="2022-10-25T02:42:49.305" v="3954"/>
          <ac:picMkLst>
            <pc:docMk/>
            <pc:sldMk cId="1826805551" sldId="3558"/>
            <ac:picMk id="28" creationId="{B640D3CF-C552-3FF9-00E7-DB2CF777241C}"/>
          </ac:picMkLst>
        </pc:picChg>
        <pc:picChg chg="add del mod">
          <ac:chgData name="Xiting Wang" userId="4215c639-9d29-431d-98bc-3378e62bb0e5" providerId="ADAL" clId="{F74A266F-1305-4341-BA5F-C72DBA5A16C3}" dt="2022-10-25T02:54:01.936" v="3956"/>
          <ac:picMkLst>
            <pc:docMk/>
            <pc:sldMk cId="1826805551" sldId="3558"/>
            <ac:picMk id="36" creationId="{6AFBDF51-0C78-E7D6-1FD3-01406C47ABE4}"/>
          </ac:picMkLst>
        </pc:picChg>
        <pc:picChg chg="add del mod">
          <ac:chgData name="Xiting Wang" userId="4215c639-9d29-431d-98bc-3378e62bb0e5" providerId="ADAL" clId="{F74A266F-1305-4341-BA5F-C72DBA5A16C3}" dt="2022-10-25T02:56:41.252" v="3959"/>
          <ac:picMkLst>
            <pc:docMk/>
            <pc:sldMk cId="1826805551" sldId="3558"/>
            <ac:picMk id="41" creationId="{C7558BD3-2D86-B1FE-B361-78FD9122A5A3}"/>
          </ac:picMkLst>
        </pc:picChg>
        <pc:picChg chg="add del mod">
          <ac:chgData name="Xiting Wang" userId="4215c639-9d29-431d-98bc-3378e62bb0e5" providerId="ADAL" clId="{F74A266F-1305-4341-BA5F-C72DBA5A16C3}" dt="2022-10-25T03:03:30.871" v="3968"/>
          <ac:picMkLst>
            <pc:docMk/>
            <pc:sldMk cId="1826805551" sldId="3558"/>
            <ac:picMk id="50" creationId="{8EE75097-7787-0145-1F6D-BD513B7889AA}"/>
          </ac:picMkLst>
        </pc:picChg>
        <pc:picChg chg="add del mod">
          <ac:chgData name="Xiting Wang" userId="4215c639-9d29-431d-98bc-3378e62bb0e5" providerId="ADAL" clId="{F74A266F-1305-4341-BA5F-C72DBA5A16C3}" dt="2022-10-25T05:07:38.560" v="4015"/>
          <ac:picMkLst>
            <pc:docMk/>
            <pc:sldMk cId="1826805551" sldId="3558"/>
            <ac:picMk id="52" creationId="{93DD4E5C-1956-36F6-0D4D-9DD3AD042866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1826805551" sldId="3558"/>
            <ac:picMk id="57" creationId="{B792ED5A-6B4D-0C08-7C01-0D7278197BD5}"/>
          </ac:picMkLst>
        </pc:picChg>
        <pc:cxnChg chg="mod">
          <ac:chgData name="Xiting Wang" userId="4215c639-9d29-431d-98bc-3378e62bb0e5" providerId="ADAL" clId="{F74A266F-1305-4341-BA5F-C72DBA5A16C3}" dt="2022-10-21T06:51:33.111" v="197" actId="208"/>
          <ac:cxnSpMkLst>
            <pc:docMk/>
            <pc:sldMk cId="1826805551" sldId="3558"/>
            <ac:cxnSpMk id="16" creationId="{BF0331F1-4036-4920-4BC9-B33F8A166155}"/>
          </ac:cxnSpMkLst>
        </pc:cxnChg>
        <pc:cxnChg chg="mod">
          <ac:chgData name="Xiting Wang" userId="4215c639-9d29-431d-98bc-3378e62bb0e5" providerId="ADAL" clId="{F74A266F-1305-4341-BA5F-C72DBA5A16C3}" dt="2022-10-25T02:35:43.613" v="3916" actId="14100"/>
          <ac:cxnSpMkLst>
            <pc:docMk/>
            <pc:sldMk cId="1826805551" sldId="3558"/>
            <ac:cxnSpMk id="26" creationId="{F97DBDD3-B522-2E31-B51E-B9FA40FE045F}"/>
          </ac:cxnSpMkLst>
        </pc:cxnChg>
      </pc:sldChg>
      <pc:sldChg chg="addSp delSp modSp mod modTransition modAnim modNotes">
        <pc:chgData name="Xiting Wang" userId="4215c639-9d29-431d-98bc-3378e62bb0e5" providerId="ADAL" clId="{F74A266F-1305-4341-BA5F-C72DBA5A16C3}" dt="2022-10-25T05:31:42.414" v="4044" actId="368"/>
        <pc:sldMkLst>
          <pc:docMk/>
          <pc:sldMk cId="3353324170" sldId="3560"/>
        </pc:sldMkLst>
        <pc:spChg chg="add del mod">
          <ac:chgData name="Xiting Wang" userId="4215c639-9d29-431d-98bc-3378e62bb0e5" providerId="ADAL" clId="{F74A266F-1305-4341-BA5F-C72DBA5A16C3}" dt="2022-10-21T06:52:21.286" v="208" actId="478"/>
          <ac:spMkLst>
            <pc:docMk/>
            <pc:sldMk cId="3353324170" sldId="3560"/>
            <ac:spMk id="2" creationId="{43DFE727-C75A-7897-5F46-5B4E66056BB6}"/>
          </ac:spMkLst>
        </pc:spChg>
        <pc:spChg chg="add del mod">
          <ac:chgData name="Xiting Wang" userId="4215c639-9d29-431d-98bc-3378e62bb0e5" providerId="ADAL" clId="{F74A266F-1305-4341-BA5F-C72DBA5A16C3}" dt="2022-10-21T06:52:12.285" v="201" actId="478"/>
          <ac:spMkLst>
            <pc:docMk/>
            <pc:sldMk cId="3353324170" sldId="3560"/>
            <ac:spMk id="19" creationId="{DFD6E2EF-FF0E-5AD5-4972-373AC49D5D2C}"/>
          </ac:spMkLst>
        </pc:spChg>
        <pc:spChg chg="add mod">
          <ac:chgData name="Xiting Wang" userId="4215c639-9d29-431d-98bc-3378e62bb0e5" providerId="ADAL" clId="{F74A266F-1305-4341-BA5F-C72DBA5A16C3}" dt="2022-10-21T06:52:22.687" v="209"/>
          <ac:spMkLst>
            <pc:docMk/>
            <pc:sldMk cId="3353324170" sldId="3560"/>
            <ac:spMk id="26" creationId="{9B2AE214-5ACA-75E2-8B8C-CC478B6A974E}"/>
          </ac:spMkLst>
        </pc:spChg>
        <pc:spChg chg="mod">
          <ac:chgData name="Xiting Wang" userId="4215c639-9d29-431d-98bc-3378e62bb0e5" providerId="ADAL" clId="{F74A266F-1305-4341-BA5F-C72DBA5A16C3}" dt="2022-10-21T06:52:02.220" v="199" actId="207"/>
          <ac:spMkLst>
            <pc:docMk/>
            <pc:sldMk cId="3353324170" sldId="3560"/>
            <ac:spMk id="32" creationId="{99DF539E-2765-37FE-9894-57EB36B0013C}"/>
          </ac:spMkLst>
        </pc:spChg>
        <pc:picChg chg="add del mod">
          <ac:chgData name="Xiting Wang" userId="4215c639-9d29-431d-98bc-3378e62bb0e5" providerId="ADAL" clId="{F74A266F-1305-4341-BA5F-C72DBA5A16C3}" dt="2022-10-25T03:01:44.102" v="3962"/>
          <ac:picMkLst>
            <pc:docMk/>
            <pc:sldMk cId="3353324170" sldId="3560"/>
            <ac:picMk id="28" creationId="{EF6BFDEE-E27F-5BB6-800B-9991A1087CDB}"/>
          </ac:picMkLst>
        </pc:picChg>
        <pc:picChg chg="add del mod">
          <ac:chgData name="Xiting Wang" userId="4215c639-9d29-431d-98bc-3378e62bb0e5" providerId="ADAL" clId="{F74A266F-1305-4341-BA5F-C72DBA5A16C3}" dt="2022-10-25T03:02:30.358" v="3964"/>
          <ac:picMkLst>
            <pc:docMk/>
            <pc:sldMk cId="3353324170" sldId="3560"/>
            <ac:picMk id="40" creationId="{4C0E4042-50DF-FAFC-2B3E-C990234CBA79}"/>
          </ac:picMkLst>
        </pc:picChg>
        <pc:picChg chg="add del mod">
          <ac:chgData name="Xiting Wang" userId="4215c639-9d29-431d-98bc-3378e62bb0e5" providerId="ADAL" clId="{F74A266F-1305-4341-BA5F-C72DBA5A16C3}" dt="2022-10-25T03:03:09.444" v="3966"/>
          <ac:picMkLst>
            <pc:docMk/>
            <pc:sldMk cId="3353324170" sldId="3560"/>
            <ac:picMk id="44" creationId="{F25F93B2-02AF-B8AF-ACBA-FFF3088DB552}"/>
          </ac:picMkLst>
        </pc:picChg>
        <pc:picChg chg="add del mod">
          <ac:chgData name="Xiting Wang" userId="4215c639-9d29-431d-98bc-3378e62bb0e5" providerId="ADAL" clId="{F74A266F-1305-4341-BA5F-C72DBA5A16C3}" dt="2022-10-25T03:03:30.871" v="3968"/>
          <ac:picMkLst>
            <pc:docMk/>
            <pc:sldMk cId="3353324170" sldId="3560"/>
            <ac:picMk id="49" creationId="{EC015C06-A412-46CF-A310-AEFB72BA47F4}"/>
          </ac:picMkLst>
        </pc:picChg>
        <pc:picChg chg="add del mod">
          <ac:chgData name="Xiting Wang" userId="4215c639-9d29-431d-98bc-3378e62bb0e5" providerId="ADAL" clId="{F74A266F-1305-4341-BA5F-C72DBA5A16C3}" dt="2022-10-25T03:03:59.149" v="3970"/>
          <ac:picMkLst>
            <pc:docMk/>
            <pc:sldMk cId="3353324170" sldId="3560"/>
            <ac:picMk id="54" creationId="{0C6BDC97-2B82-5DF6-4862-3E8452B82023}"/>
          </ac:picMkLst>
        </pc:picChg>
        <pc:picChg chg="add del mod">
          <ac:chgData name="Xiting Wang" userId="4215c639-9d29-431d-98bc-3378e62bb0e5" providerId="ADAL" clId="{F74A266F-1305-4341-BA5F-C72DBA5A16C3}" dt="2022-10-25T03:04:21.111" v="3972"/>
          <ac:picMkLst>
            <pc:docMk/>
            <pc:sldMk cId="3353324170" sldId="3560"/>
            <ac:picMk id="60" creationId="{698F4BC1-4FDA-FA9D-F0F3-464DD95FD963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3353324170" sldId="3560"/>
            <ac:picMk id="65" creationId="{5E0D0BCE-DDA0-8A26-AC5C-26263AC6AB21}"/>
          </ac:picMkLst>
        </pc:picChg>
        <pc:cxnChg chg="mod">
          <ac:chgData name="Xiting Wang" userId="4215c639-9d29-431d-98bc-3378e62bb0e5" providerId="ADAL" clId="{F74A266F-1305-4341-BA5F-C72DBA5A16C3}" dt="2022-10-21T06:51:39.847" v="198" actId="208"/>
          <ac:cxnSpMkLst>
            <pc:docMk/>
            <pc:sldMk cId="3353324170" sldId="3560"/>
            <ac:cxnSpMk id="27" creationId="{E6DFC556-2508-4C8F-A6CF-890787EBD8A9}"/>
          </ac:cxnSpMkLst>
        </pc:cxnChg>
        <pc:cxnChg chg="mod">
          <ac:chgData name="Xiting Wang" userId="4215c639-9d29-431d-98bc-3378e62bb0e5" providerId="ADAL" clId="{F74A266F-1305-4341-BA5F-C72DBA5A16C3}" dt="2022-10-21T06:51:39.847" v="198" actId="208"/>
          <ac:cxnSpMkLst>
            <pc:docMk/>
            <pc:sldMk cId="3353324170" sldId="3560"/>
            <ac:cxnSpMk id="30" creationId="{4C073460-9180-1D10-9EB2-C65D1AF1E5B4}"/>
          </ac:cxnSpMkLst>
        </pc:cxnChg>
      </pc:sldChg>
      <pc:sldChg chg="addSp delSp modSp mod modTransition modAnim modNotes">
        <pc:chgData name="Xiting Wang" userId="4215c639-9d29-431d-98bc-3378e62bb0e5" providerId="ADAL" clId="{F74A266F-1305-4341-BA5F-C72DBA5A16C3}" dt="2022-10-25T05:31:42.425" v="4048" actId="368"/>
        <pc:sldMkLst>
          <pc:docMk/>
          <pc:sldMk cId="2811979150" sldId="3564"/>
        </pc:sldMkLst>
        <pc:spChg chg="del">
          <ac:chgData name="Xiting Wang" userId="4215c639-9d29-431d-98bc-3378e62bb0e5" providerId="ADAL" clId="{F74A266F-1305-4341-BA5F-C72DBA5A16C3}" dt="2022-10-21T06:52:42.087" v="215" actId="478"/>
          <ac:spMkLst>
            <pc:docMk/>
            <pc:sldMk cId="2811979150" sldId="3564"/>
            <ac:spMk id="2" creationId="{BF2BE18E-52F9-8BDC-C85A-E7B62F14698A}"/>
          </ac:spMkLst>
        </pc:spChg>
        <pc:spChg chg="mod">
          <ac:chgData name="Xiting Wang" userId="4215c639-9d29-431d-98bc-3378e62bb0e5" providerId="ADAL" clId="{F74A266F-1305-4341-BA5F-C72DBA5A16C3}" dt="2022-10-21T06:53:37.660" v="224" actId="207"/>
          <ac:spMkLst>
            <pc:docMk/>
            <pc:sldMk cId="2811979150" sldId="3564"/>
            <ac:spMk id="3" creationId="{47A77A77-E947-A5C4-6BC2-1C8E892B9642}"/>
          </ac:spMkLst>
        </pc:spChg>
        <pc:spChg chg="del mod">
          <ac:chgData name="Xiting Wang" userId="4215c639-9d29-431d-98bc-3378e62bb0e5" providerId="ADAL" clId="{F74A266F-1305-4341-BA5F-C72DBA5A16C3}" dt="2022-10-21T06:54:20.014" v="237" actId="478"/>
          <ac:spMkLst>
            <pc:docMk/>
            <pc:sldMk cId="2811979150" sldId="3564"/>
            <ac:spMk id="5" creationId="{0CB5B3DF-0D10-CF7B-95C7-B5393404523E}"/>
          </ac:spMkLst>
        </pc:spChg>
        <pc:spChg chg="mod">
          <ac:chgData name="Xiting Wang" userId="4215c639-9d29-431d-98bc-3378e62bb0e5" providerId="ADAL" clId="{F74A266F-1305-4341-BA5F-C72DBA5A16C3}" dt="2022-10-21T06:53:26.808" v="223" actId="207"/>
          <ac:spMkLst>
            <pc:docMk/>
            <pc:sldMk cId="2811979150" sldId="3564"/>
            <ac:spMk id="7" creationId="{15A9212A-442E-C54F-C861-1D44AED07F23}"/>
          </ac:spMkLst>
        </pc:spChg>
        <pc:spChg chg="add mod">
          <ac:chgData name="Xiting Wang" userId="4215c639-9d29-431d-98bc-3378e62bb0e5" providerId="ADAL" clId="{F74A266F-1305-4341-BA5F-C72DBA5A16C3}" dt="2022-10-21T06:53:14.168" v="219" actId="207"/>
          <ac:spMkLst>
            <pc:docMk/>
            <pc:sldMk cId="2811979150" sldId="3564"/>
            <ac:spMk id="13" creationId="{BC30FDC3-889E-81D6-0FB8-CAA9008595B0}"/>
          </ac:spMkLst>
        </pc:spChg>
        <pc:spChg chg="mod">
          <ac:chgData name="Xiting Wang" userId="4215c639-9d29-431d-98bc-3378e62bb0e5" providerId="ADAL" clId="{F74A266F-1305-4341-BA5F-C72DBA5A16C3}" dt="2022-10-21T06:54:37.440" v="263" actId="1036"/>
          <ac:spMkLst>
            <pc:docMk/>
            <pc:sldMk cId="2811979150" sldId="3564"/>
            <ac:spMk id="17" creationId="{767F3E4A-27EF-CD33-3766-D85E2A45E276}"/>
          </ac:spMkLst>
        </pc:spChg>
        <pc:spChg chg="mod">
          <ac:chgData name="Xiting Wang" userId="4215c639-9d29-431d-98bc-3378e62bb0e5" providerId="ADAL" clId="{F74A266F-1305-4341-BA5F-C72DBA5A16C3}" dt="2022-10-21T06:54:37.440" v="263" actId="1036"/>
          <ac:spMkLst>
            <pc:docMk/>
            <pc:sldMk cId="2811979150" sldId="3564"/>
            <ac:spMk id="24" creationId="{E7C3078B-ACE7-EAA6-F6BD-7EBC3AC0C695}"/>
          </ac:spMkLst>
        </pc:spChg>
        <pc:spChg chg="mod">
          <ac:chgData name="Xiting Wang" userId="4215c639-9d29-431d-98bc-3378e62bb0e5" providerId="ADAL" clId="{F74A266F-1305-4341-BA5F-C72DBA5A16C3}" dt="2022-10-21T06:54:37.440" v="263" actId="1036"/>
          <ac:spMkLst>
            <pc:docMk/>
            <pc:sldMk cId="2811979150" sldId="3564"/>
            <ac:spMk id="31" creationId="{CE49179B-8750-43CA-D257-C9CD904C00C2}"/>
          </ac:spMkLst>
        </pc:spChg>
        <pc:spChg chg="mod">
          <ac:chgData name="Xiting Wang" userId="4215c639-9d29-431d-98bc-3378e62bb0e5" providerId="ADAL" clId="{F74A266F-1305-4341-BA5F-C72DBA5A16C3}" dt="2022-10-21T06:54:37.440" v="263" actId="1036"/>
          <ac:spMkLst>
            <pc:docMk/>
            <pc:sldMk cId="2811979150" sldId="3564"/>
            <ac:spMk id="38" creationId="{29248661-4040-DB5B-1830-4686093ED84C}"/>
          </ac:spMkLst>
        </pc:spChg>
        <pc:grpChg chg="mod">
          <ac:chgData name="Xiting Wang" userId="4215c639-9d29-431d-98bc-3378e62bb0e5" providerId="ADAL" clId="{F74A266F-1305-4341-BA5F-C72DBA5A16C3}" dt="2022-10-21T06:54:37.440" v="263" actId="1036"/>
          <ac:grpSpMkLst>
            <pc:docMk/>
            <pc:sldMk cId="2811979150" sldId="3564"/>
            <ac:grpSpMk id="4" creationId="{5A50DF91-B5D3-EE30-E90A-AF4822FFCA57}"/>
          </ac:grpSpMkLst>
        </pc:grpChg>
        <pc:picChg chg="mod">
          <ac:chgData name="Xiting Wang" userId="4215c639-9d29-431d-98bc-3378e62bb0e5" providerId="ADAL" clId="{F74A266F-1305-4341-BA5F-C72DBA5A16C3}" dt="2022-10-21T06:54:37.440" v="263" actId="1036"/>
          <ac:picMkLst>
            <pc:docMk/>
            <pc:sldMk cId="2811979150" sldId="3564"/>
            <ac:picMk id="6" creationId="{8AEB445D-0ABC-17C8-E7F6-2D16B5B8C1F8}"/>
          </ac:picMkLst>
        </pc:picChg>
        <pc:picChg chg="add del mod">
          <ac:chgData name="Xiting Wang" userId="4215c639-9d29-431d-98bc-3378e62bb0e5" providerId="ADAL" clId="{F74A266F-1305-4341-BA5F-C72DBA5A16C3}" dt="2022-10-25T03:15:08.689" v="3978"/>
          <ac:picMkLst>
            <pc:docMk/>
            <pc:sldMk cId="2811979150" sldId="3564"/>
            <ac:picMk id="11" creationId="{13801BEC-8818-8143-989F-85F331DBBC38}"/>
          </ac:picMkLst>
        </pc:picChg>
        <pc:picChg chg="mod">
          <ac:chgData name="Xiting Wang" userId="4215c639-9d29-431d-98bc-3378e62bb0e5" providerId="ADAL" clId="{F74A266F-1305-4341-BA5F-C72DBA5A16C3}" dt="2022-10-21T06:54:37.440" v="263" actId="1036"/>
          <ac:picMkLst>
            <pc:docMk/>
            <pc:sldMk cId="2811979150" sldId="3564"/>
            <ac:picMk id="14" creationId="{88930F9E-4C6F-BFAF-B5EA-0B9350D7A748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2811979150" sldId="3564"/>
            <ac:picMk id="18" creationId="{D0C86991-8B5F-BDF6-2235-924346CAC212}"/>
          </ac:picMkLst>
        </pc:picChg>
        <pc:picChg chg="mod">
          <ac:chgData name="Xiting Wang" userId="4215c639-9d29-431d-98bc-3378e62bb0e5" providerId="ADAL" clId="{F74A266F-1305-4341-BA5F-C72DBA5A16C3}" dt="2022-10-21T06:54:37.440" v="263" actId="1036"/>
          <ac:picMkLst>
            <pc:docMk/>
            <pc:sldMk cId="2811979150" sldId="3564"/>
            <ac:picMk id="19" creationId="{C27EBBE4-2E18-EC5E-533B-332F872159EE}"/>
          </ac:picMkLst>
        </pc:picChg>
        <pc:picChg chg="mod">
          <ac:chgData name="Xiting Wang" userId="4215c639-9d29-431d-98bc-3378e62bb0e5" providerId="ADAL" clId="{F74A266F-1305-4341-BA5F-C72DBA5A16C3}" dt="2022-10-21T06:54:37.440" v="263" actId="1036"/>
          <ac:picMkLst>
            <pc:docMk/>
            <pc:sldMk cId="2811979150" sldId="3564"/>
            <ac:picMk id="22" creationId="{606989D1-FA9A-00F0-BB26-46BFF8765902}"/>
          </ac:picMkLst>
        </pc:picChg>
        <pc:picChg chg="mod">
          <ac:chgData name="Xiting Wang" userId="4215c639-9d29-431d-98bc-3378e62bb0e5" providerId="ADAL" clId="{F74A266F-1305-4341-BA5F-C72DBA5A16C3}" dt="2022-10-21T06:54:37.440" v="263" actId="1036"/>
          <ac:picMkLst>
            <pc:docMk/>
            <pc:sldMk cId="2811979150" sldId="3564"/>
            <ac:picMk id="28" creationId="{D3930666-3A7F-1D0C-6E25-C4D38BACC362}"/>
          </ac:picMkLst>
        </pc:picChg>
        <pc:picChg chg="mod">
          <ac:chgData name="Xiting Wang" userId="4215c639-9d29-431d-98bc-3378e62bb0e5" providerId="ADAL" clId="{F74A266F-1305-4341-BA5F-C72DBA5A16C3}" dt="2022-10-21T06:54:37.440" v="263" actId="1036"/>
          <ac:picMkLst>
            <pc:docMk/>
            <pc:sldMk cId="2811979150" sldId="3564"/>
            <ac:picMk id="30" creationId="{EF696EE7-5246-AED6-3909-2CCFC08DA3E8}"/>
          </ac:picMkLst>
        </pc:picChg>
        <pc:picChg chg="mod">
          <ac:chgData name="Xiting Wang" userId="4215c639-9d29-431d-98bc-3378e62bb0e5" providerId="ADAL" clId="{F74A266F-1305-4341-BA5F-C72DBA5A16C3}" dt="2022-10-21T06:54:37.440" v="263" actId="1036"/>
          <ac:picMkLst>
            <pc:docMk/>
            <pc:sldMk cId="2811979150" sldId="3564"/>
            <ac:picMk id="34" creationId="{D1242D3B-1DA5-67C6-10F3-60B2B931D15F}"/>
          </ac:picMkLst>
        </pc:picChg>
        <pc:picChg chg="mod">
          <ac:chgData name="Xiting Wang" userId="4215c639-9d29-431d-98bc-3378e62bb0e5" providerId="ADAL" clId="{F74A266F-1305-4341-BA5F-C72DBA5A16C3}" dt="2022-10-21T06:54:37.440" v="263" actId="1036"/>
          <ac:picMkLst>
            <pc:docMk/>
            <pc:sldMk cId="2811979150" sldId="3564"/>
            <ac:picMk id="36" creationId="{C6E4E3F8-8AEE-5591-8789-5E580D5523C3}"/>
          </ac:picMkLst>
        </pc:picChg>
        <pc:cxnChg chg="mod">
          <ac:chgData name="Xiting Wang" userId="4215c639-9d29-431d-98bc-3378e62bb0e5" providerId="ADAL" clId="{F74A266F-1305-4341-BA5F-C72DBA5A16C3}" dt="2022-10-21T06:54:37.440" v="263" actId="1036"/>
          <ac:cxnSpMkLst>
            <pc:docMk/>
            <pc:sldMk cId="2811979150" sldId="3564"/>
            <ac:cxnSpMk id="12" creationId="{D0C0D110-0369-A7B9-F3AA-2999A02937B8}"/>
          </ac:cxnSpMkLst>
        </pc:cxnChg>
        <pc:cxnChg chg="mod">
          <ac:chgData name="Xiting Wang" userId="4215c639-9d29-431d-98bc-3378e62bb0e5" providerId="ADAL" clId="{F74A266F-1305-4341-BA5F-C72DBA5A16C3}" dt="2022-10-21T06:54:37.440" v="263" actId="1036"/>
          <ac:cxnSpMkLst>
            <pc:docMk/>
            <pc:sldMk cId="2811979150" sldId="3564"/>
            <ac:cxnSpMk id="26" creationId="{B436F4FF-226B-85D8-4271-7DAB501D0DD1}"/>
          </ac:cxnSpMkLst>
        </pc:cxnChg>
        <pc:cxnChg chg="mod">
          <ac:chgData name="Xiting Wang" userId="4215c639-9d29-431d-98bc-3378e62bb0e5" providerId="ADAL" clId="{F74A266F-1305-4341-BA5F-C72DBA5A16C3}" dt="2022-10-21T06:54:37.440" v="263" actId="1036"/>
          <ac:cxnSpMkLst>
            <pc:docMk/>
            <pc:sldMk cId="2811979150" sldId="3564"/>
            <ac:cxnSpMk id="32" creationId="{8224D23F-E0D4-FCE9-F2CE-B3E35A8994AD}"/>
          </ac:cxnSpMkLst>
        </pc:cxnChg>
      </pc:sldChg>
      <pc:sldChg chg="addSp delSp modSp mod modTransition modAnim modNotes">
        <pc:chgData name="Xiting Wang" userId="4215c639-9d29-431d-98bc-3378e62bb0e5" providerId="ADAL" clId="{F74A266F-1305-4341-BA5F-C72DBA5A16C3}" dt="2022-10-25T05:31:42.451" v="4056" actId="368"/>
        <pc:sldMkLst>
          <pc:docMk/>
          <pc:sldMk cId="1785792084" sldId="3567"/>
        </pc:sldMkLst>
        <pc:spChg chg="del mod">
          <ac:chgData name="Xiting Wang" userId="4215c639-9d29-431d-98bc-3378e62bb0e5" providerId="ADAL" clId="{F74A266F-1305-4341-BA5F-C72DBA5A16C3}" dt="2022-10-21T06:57:24.139" v="297" actId="478"/>
          <ac:spMkLst>
            <pc:docMk/>
            <pc:sldMk cId="1785792084" sldId="3567"/>
            <ac:spMk id="2" creationId="{1A63336F-6B36-5557-B771-534AA2D2CDCB}"/>
          </ac:spMkLst>
        </pc:spChg>
        <pc:spChg chg="add del mod">
          <ac:chgData name="Xiting Wang" userId="4215c639-9d29-431d-98bc-3378e62bb0e5" providerId="ADAL" clId="{F74A266F-1305-4341-BA5F-C72DBA5A16C3}" dt="2022-10-21T06:57:27.091" v="298" actId="478"/>
          <ac:spMkLst>
            <pc:docMk/>
            <pc:sldMk cId="1785792084" sldId="3567"/>
            <ac:spMk id="6" creationId="{5F2BB230-6B51-2EE9-D35C-0CB589E82B59}"/>
          </ac:spMkLst>
        </pc:spChg>
        <pc:spChg chg="add mod">
          <ac:chgData name="Xiting Wang" userId="4215c639-9d29-431d-98bc-3378e62bb0e5" providerId="ADAL" clId="{F74A266F-1305-4341-BA5F-C72DBA5A16C3}" dt="2022-10-21T06:57:31.975" v="299"/>
          <ac:spMkLst>
            <pc:docMk/>
            <pc:sldMk cId="1785792084" sldId="3567"/>
            <ac:spMk id="8" creationId="{D3AF939A-2942-8CA2-5348-0F44687A2EE5}"/>
          </ac:spMkLst>
        </pc:spChg>
        <pc:picChg chg="add del mod">
          <ac:chgData name="Xiting Wang" userId="4215c639-9d29-431d-98bc-3378e62bb0e5" providerId="ADAL" clId="{F74A266F-1305-4341-BA5F-C72DBA5A16C3}" dt="2022-10-25T03:22:28.226" v="3982"/>
          <ac:picMkLst>
            <pc:docMk/>
            <pc:sldMk cId="1785792084" sldId="3567"/>
            <ac:picMk id="3" creationId="{BF03A616-9B15-4716-4E93-CEACFEA505DF}"/>
          </ac:picMkLst>
        </pc:picChg>
        <pc:picChg chg="add del mod">
          <ac:chgData name="Xiting Wang" userId="4215c639-9d29-431d-98bc-3378e62bb0e5" providerId="ADAL" clId="{F74A266F-1305-4341-BA5F-C72DBA5A16C3}" dt="2022-10-25T03:23:46.052" v="3984"/>
          <ac:picMkLst>
            <pc:docMk/>
            <pc:sldMk cId="1785792084" sldId="3567"/>
            <ac:picMk id="13" creationId="{85919C78-8B5F-1526-E597-EC2C61D127E4}"/>
          </ac:picMkLst>
        </pc:picChg>
        <pc:picChg chg="add del mod">
          <ac:chgData name="Xiting Wang" userId="4215c639-9d29-431d-98bc-3378e62bb0e5" providerId="ADAL" clId="{F74A266F-1305-4341-BA5F-C72DBA5A16C3}" dt="2022-10-25T03:27:03.932" v="3991"/>
          <ac:picMkLst>
            <pc:docMk/>
            <pc:sldMk cId="1785792084" sldId="3567"/>
            <ac:picMk id="22" creationId="{CCC39CEF-9D61-56D2-AB58-9CBDA2E44F65}"/>
          </ac:picMkLst>
        </pc:picChg>
        <pc:picChg chg="add del mod">
          <ac:chgData name="Xiting Wang" userId="4215c639-9d29-431d-98bc-3378e62bb0e5" providerId="ADAL" clId="{F74A266F-1305-4341-BA5F-C72DBA5A16C3}" dt="2022-10-25T03:27:59.066" v="3993"/>
          <ac:picMkLst>
            <pc:docMk/>
            <pc:sldMk cId="1785792084" sldId="3567"/>
            <ac:picMk id="28" creationId="{BF028C70-7364-7D1B-3459-7B3D8C2EF706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1785792084" sldId="3567"/>
            <ac:picMk id="33" creationId="{AD97E607-B91D-DA1E-4C61-7017244D710D}"/>
          </ac:picMkLst>
        </pc:picChg>
      </pc:sldChg>
      <pc:sldChg chg="addSp delSp modSp del mod">
        <pc:chgData name="Xiting Wang" userId="4215c639-9d29-431d-98bc-3378e62bb0e5" providerId="ADAL" clId="{F74A266F-1305-4341-BA5F-C72DBA5A16C3}" dt="2022-10-21T08:16:34.402" v="1445" actId="47"/>
        <pc:sldMkLst>
          <pc:docMk/>
          <pc:sldMk cId="2118235601" sldId="3568"/>
        </pc:sldMkLst>
        <pc:spChg chg="del mod">
          <ac:chgData name="Xiting Wang" userId="4215c639-9d29-431d-98bc-3378e62bb0e5" providerId="ADAL" clId="{F74A266F-1305-4341-BA5F-C72DBA5A16C3}" dt="2022-10-21T06:57:53.275" v="308" actId="478"/>
          <ac:spMkLst>
            <pc:docMk/>
            <pc:sldMk cId="2118235601" sldId="3568"/>
            <ac:spMk id="2" creationId="{1A63336F-6B36-5557-B771-534AA2D2CDCB}"/>
          </ac:spMkLst>
        </pc:spChg>
        <pc:spChg chg="add del mod">
          <ac:chgData name="Xiting Wang" userId="4215c639-9d29-431d-98bc-3378e62bb0e5" providerId="ADAL" clId="{F74A266F-1305-4341-BA5F-C72DBA5A16C3}" dt="2022-10-21T06:57:55.312" v="309" actId="478"/>
          <ac:spMkLst>
            <pc:docMk/>
            <pc:sldMk cId="2118235601" sldId="3568"/>
            <ac:spMk id="5" creationId="{6D139DD8-8AA8-8ECD-0F60-BB9DA35CB52C}"/>
          </ac:spMkLst>
        </pc:spChg>
        <pc:spChg chg="add mod">
          <ac:chgData name="Xiting Wang" userId="4215c639-9d29-431d-98bc-3378e62bb0e5" providerId="ADAL" clId="{F74A266F-1305-4341-BA5F-C72DBA5A16C3}" dt="2022-10-21T07:00:57.687" v="353"/>
          <ac:spMkLst>
            <pc:docMk/>
            <pc:sldMk cId="2118235601" sldId="3568"/>
            <ac:spMk id="6" creationId="{5C2D45FF-7E04-B958-1395-12DC5A899176}"/>
          </ac:spMkLst>
        </pc:spChg>
      </pc:sldChg>
      <pc:sldChg chg="addSp delSp modSp del mod">
        <pc:chgData name="Xiting Wang" userId="4215c639-9d29-431d-98bc-3378e62bb0e5" providerId="ADAL" clId="{F74A266F-1305-4341-BA5F-C72DBA5A16C3}" dt="2022-10-21T08:16:34.402" v="1445" actId="47"/>
        <pc:sldMkLst>
          <pc:docMk/>
          <pc:sldMk cId="4231070502" sldId="3569"/>
        </pc:sldMkLst>
        <pc:spChg chg="add del mod">
          <ac:chgData name="Xiting Wang" userId="4215c639-9d29-431d-98bc-3378e62bb0e5" providerId="ADAL" clId="{F74A266F-1305-4341-BA5F-C72DBA5A16C3}" dt="2022-10-21T07:00:37.521" v="339" actId="478"/>
          <ac:spMkLst>
            <pc:docMk/>
            <pc:sldMk cId="4231070502" sldId="3569"/>
            <ac:spMk id="2" creationId="{1A63336F-6B36-5557-B771-534AA2D2CDCB}"/>
          </ac:spMkLst>
        </pc:spChg>
        <pc:spChg chg="add del mod">
          <ac:chgData name="Xiting Wang" userId="4215c639-9d29-431d-98bc-3378e62bb0e5" providerId="ADAL" clId="{F74A266F-1305-4341-BA5F-C72DBA5A16C3}" dt="2022-10-21T07:00:37.626" v="340" actId="478"/>
          <ac:spMkLst>
            <pc:docMk/>
            <pc:sldMk cId="4231070502" sldId="3569"/>
            <ac:spMk id="9" creationId="{63605CAE-A655-CC31-CEBB-D98C2D58B641}"/>
          </ac:spMkLst>
        </pc:spChg>
        <pc:spChg chg="add del mod">
          <ac:chgData name="Xiting Wang" userId="4215c639-9d29-431d-98bc-3378e62bb0e5" providerId="ADAL" clId="{F74A266F-1305-4341-BA5F-C72DBA5A16C3}" dt="2022-10-21T07:01:02.886" v="355"/>
          <ac:spMkLst>
            <pc:docMk/>
            <pc:sldMk cId="4231070502" sldId="3569"/>
            <ac:spMk id="10" creationId="{52EF12F4-C8E5-3DE6-DA9C-4FDA782B5109}"/>
          </ac:spMkLst>
        </pc:spChg>
      </pc:sldChg>
      <pc:sldChg chg="addSp delSp modSp add del mod">
        <pc:chgData name="Xiting Wang" userId="4215c639-9d29-431d-98bc-3378e62bb0e5" providerId="ADAL" clId="{F74A266F-1305-4341-BA5F-C72DBA5A16C3}" dt="2022-10-21T08:21:32.509" v="1497" actId="47"/>
        <pc:sldMkLst>
          <pc:docMk/>
          <pc:sldMk cId="3138764057" sldId="3571"/>
        </pc:sldMkLst>
        <pc:spChg chg="add del mod">
          <ac:chgData name="Xiting Wang" userId="4215c639-9d29-431d-98bc-3378e62bb0e5" providerId="ADAL" clId="{F74A266F-1305-4341-BA5F-C72DBA5A16C3}" dt="2022-10-21T07:01:08.654" v="356" actId="478"/>
          <ac:spMkLst>
            <pc:docMk/>
            <pc:sldMk cId="3138764057" sldId="3571"/>
            <ac:spMk id="2" creationId="{BF2BE18E-52F9-8BDC-C85A-E7B62F14698A}"/>
          </ac:spMkLst>
        </pc:spChg>
        <pc:spChg chg="add del mod">
          <ac:chgData name="Xiting Wang" userId="4215c639-9d29-431d-98bc-3378e62bb0e5" providerId="ADAL" clId="{F74A266F-1305-4341-BA5F-C72DBA5A16C3}" dt="2022-10-21T07:00:27.431" v="334" actId="478"/>
          <ac:spMkLst>
            <pc:docMk/>
            <pc:sldMk cId="3138764057" sldId="3571"/>
            <ac:spMk id="4" creationId="{07551FC2-A02E-42CA-B247-3B33006FD11E}"/>
          </ac:spMkLst>
        </pc:spChg>
        <pc:spChg chg="add del mod">
          <ac:chgData name="Xiting Wang" userId="4215c639-9d29-431d-98bc-3378e62bb0e5" providerId="ADAL" clId="{F74A266F-1305-4341-BA5F-C72DBA5A16C3}" dt="2022-10-21T07:00:26.400" v="332"/>
          <ac:spMkLst>
            <pc:docMk/>
            <pc:sldMk cId="3138764057" sldId="3571"/>
            <ac:spMk id="6" creationId="{883187BF-9E70-5618-944F-44696C89ADF1}"/>
          </ac:spMkLst>
        </pc:spChg>
        <pc:spChg chg="add mod">
          <ac:chgData name="Xiting Wang" userId="4215c639-9d29-431d-98bc-3378e62bb0e5" providerId="ADAL" clId="{F74A266F-1305-4341-BA5F-C72DBA5A16C3}" dt="2022-10-21T07:01:09.885" v="357"/>
          <ac:spMkLst>
            <pc:docMk/>
            <pc:sldMk cId="3138764057" sldId="3571"/>
            <ac:spMk id="10" creationId="{39109F6D-0816-7651-A36F-4984DB4DE247}"/>
          </ac:spMkLst>
        </pc:spChg>
        <pc:grpChg chg="mod">
          <ac:chgData name="Xiting Wang" userId="4215c639-9d29-431d-98bc-3378e62bb0e5" providerId="ADAL" clId="{F74A266F-1305-4341-BA5F-C72DBA5A16C3}" dt="2022-10-21T08:19:08.318" v="1461" actId="1076"/>
          <ac:grpSpMkLst>
            <pc:docMk/>
            <pc:sldMk cId="3138764057" sldId="3571"/>
            <ac:grpSpMk id="7" creationId="{5A696043-6AB7-E282-7BF4-A81CC17F60B5}"/>
          </ac:grpSpMkLst>
        </pc:grpChg>
      </pc:sldChg>
      <pc:sldChg chg="addSp delSp modSp mod modTransition modAnim modNotes">
        <pc:chgData name="Xiting Wang" userId="4215c639-9d29-431d-98bc-3378e62bb0e5" providerId="ADAL" clId="{F74A266F-1305-4341-BA5F-C72DBA5A16C3}" dt="2022-10-25T05:31:42.508" v="4072" actId="368"/>
        <pc:sldMkLst>
          <pc:docMk/>
          <pc:sldMk cId="3778519591" sldId="3572"/>
        </pc:sldMkLst>
        <pc:spChg chg="add del mod">
          <ac:chgData name="Xiting Wang" userId="4215c639-9d29-431d-98bc-3378e62bb0e5" providerId="ADAL" clId="{F74A266F-1305-4341-BA5F-C72DBA5A16C3}" dt="2022-10-21T08:21:50.385" v="1511" actId="478"/>
          <ac:spMkLst>
            <pc:docMk/>
            <pc:sldMk cId="3778519591" sldId="3572"/>
            <ac:spMk id="2" creationId="{37937723-C0D9-C77C-07B4-A2936AF9D1A3}"/>
          </ac:spMkLst>
        </pc:spChg>
        <pc:spChg chg="add mod">
          <ac:chgData name="Xiting Wang" userId="4215c639-9d29-431d-98bc-3378e62bb0e5" providerId="ADAL" clId="{F74A266F-1305-4341-BA5F-C72DBA5A16C3}" dt="2022-10-21T08:21:52.212" v="1512"/>
          <ac:spMkLst>
            <pc:docMk/>
            <pc:sldMk cId="3778519591" sldId="3572"/>
            <ac:spMk id="10" creationId="{F8C62FD6-393F-940F-8829-8EE3AD4BBA51}"/>
          </ac:spMkLst>
        </pc:spChg>
        <pc:spChg chg="mod">
          <ac:chgData name="Xiting Wang" userId="4215c639-9d29-431d-98bc-3378e62bb0e5" providerId="ADAL" clId="{F74A266F-1305-4341-BA5F-C72DBA5A16C3}" dt="2022-10-21T08:21:42.922" v="1504" actId="20577"/>
          <ac:spMkLst>
            <pc:docMk/>
            <pc:sldMk cId="3778519591" sldId="3572"/>
            <ac:spMk id="24" creationId="{7C641A69-7D4C-AB20-7B77-41AC1FEB682F}"/>
          </ac:spMkLst>
        </pc:sp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3778519591" sldId="3572"/>
            <ac:picMk id="4" creationId="{C530210E-B15B-9E07-EA80-DC80278CD259}"/>
          </ac:picMkLst>
        </pc:picChg>
      </pc:sldChg>
      <pc:sldChg chg="addSp delSp modSp mod modTransition modAnim modNotes">
        <pc:chgData name="Xiting Wang" userId="4215c639-9d29-431d-98bc-3378e62bb0e5" providerId="ADAL" clId="{F74A266F-1305-4341-BA5F-C72DBA5A16C3}" dt="2022-10-25T05:31:42.439" v="4052" actId="368"/>
        <pc:sldMkLst>
          <pc:docMk/>
          <pc:sldMk cId="2430268997" sldId="3573"/>
        </pc:sldMkLst>
        <pc:spChg chg="add del">
          <ac:chgData name="Xiting Wang" userId="4215c639-9d29-431d-98bc-3378e62bb0e5" providerId="ADAL" clId="{F74A266F-1305-4341-BA5F-C72DBA5A16C3}" dt="2022-10-21T06:56:47.359" v="288" actId="478"/>
          <ac:spMkLst>
            <pc:docMk/>
            <pc:sldMk cId="2430268997" sldId="3573"/>
            <ac:spMk id="2" creationId="{BF2BE18E-52F9-8BDC-C85A-E7B62F14698A}"/>
          </ac:spMkLst>
        </pc:spChg>
        <pc:spChg chg="mod">
          <ac:chgData name="Xiting Wang" userId="4215c639-9d29-431d-98bc-3378e62bb0e5" providerId="ADAL" clId="{F74A266F-1305-4341-BA5F-C72DBA5A16C3}" dt="2022-10-21T06:58:10.853" v="312" actId="207"/>
          <ac:spMkLst>
            <pc:docMk/>
            <pc:sldMk cId="2430268997" sldId="3573"/>
            <ac:spMk id="3" creationId="{47A77A77-E947-A5C4-6BC2-1C8E892B9642}"/>
          </ac:spMkLst>
        </pc:spChg>
        <pc:spChg chg="mod">
          <ac:chgData name="Xiting Wang" userId="4215c639-9d29-431d-98bc-3378e62bb0e5" providerId="ADAL" clId="{F74A266F-1305-4341-BA5F-C72DBA5A16C3}" dt="2022-10-21T06:58:26.349" v="320"/>
          <ac:spMkLst>
            <pc:docMk/>
            <pc:sldMk cId="2430268997" sldId="3573"/>
            <ac:spMk id="7" creationId="{15A9212A-442E-C54F-C861-1D44AED07F23}"/>
          </ac:spMkLst>
        </pc:spChg>
        <pc:spChg chg="add del mod">
          <ac:chgData name="Xiting Wang" userId="4215c639-9d29-431d-98bc-3378e62bb0e5" providerId="ADAL" clId="{F74A266F-1305-4341-BA5F-C72DBA5A16C3}" dt="2022-10-21T06:56:21.073" v="287" actId="478"/>
          <ac:spMkLst>
            <pc:docMk/>
            <pc:sldMk cId="2430268997" sldId="3573"/>
            <ac:spMk id="11" creationId="{D223C112-D51E-CE06-9B38-7FD62369E4C3}"/>
          </ac:spMkLst>
        </pc:spChg>
        <pc:spChg chg="add del mod">
          <ac:chgData name="Xiting Wang" userId="4215c639-9d29-431d-98bc-3378e62bb0e5" providerId="ADAL" clId="{F74A266F-1305-4341-BA5F-C72DBA5A16C3}" dt="2022-10-21T06:56:57.738" v="289" actId="478"/>
          <ac:spMkLst>
            <pc:docMk/>
            <pc:sldMk cId="2430268997" sldId="3573"/>
            <ac:spMk id="15" creationId="{FC1C4F79-851F-11D0-4526-D3FB64C56D91}"/>
          </ac:spMkLst>
        </pc:spChg>
        <pc:spChg chg="mod">
          <ac:chgData name="Xiting Wang" userId="4215c639-9d29-431d-98bc-3378e62bb0e5" providerId="ADAL" clId="{F74A266F-1305-4341-BA5F-C72DBA5A16C3}" dt="2022-10-21T07:04:22.586" v="393" actId="1076"/>
          <ac:spMkLst>
            <pc:docMk/>
            <pc:sldMk cId="2430268997" sldId="3573"/>
            <ac:spMk id="21" creationId="{6AF60E8C-8C29-69BC-46B3-527327E3941F}"/>
          </ac:spMkLst>
        </pc:spChg>
        <pc:spChg chg="add mod">
          <ac:chgData name="Xiting Wang" userId="4215c639-9d29-431d-98bc-3378e62bb0e5" providerId="ADAL" clId="{F74A266F-1305-4341-BA5F-C72DBA5A16C3}" dt="2022-10-21T07:04:26.059" v="394" actId="14100"/>
          <ac:spMkLst>
            <pc:docMk/>
            <pc:sldMk cId="2430268997" sldId="3573"/>
            <ac:spMk id="31" creationId="{3432668D-D73E-3B15-1E88-D97BE4863CB6}"/>
          </ac:spMkLst>
        </pc:spChg>
        <pc:spChg chg="mod">
          <ac:chgData name="Xiting Wang" userId="4215c639-9d29-431d-98bc-3378e62bb0e5" providerId="ADAL" clId="{F74A266F-1305-4341-BA5F-C72DBA5A16C3}" dt="2022-10-21T07:04:22.586" v="393" actId="1076"/>
          <ac:spMkLst>
            <pc:docMk/>
            <pc:sldMk cId="2430268997" sldId="3573"/>
            <ac:spMk id="38" creationId="{C157DDCB-C86E-BD70-6E07-8FB810C68617}"/>
          </ac:spMkLst>
        </pc:spChg>
        <pc:spChg chg="mod">
          <ac:chgData name="Xiting Wang" userId="4215c639-9d29-431d-98bc-3378e62bb0e5" providerId="ADAL" clId="{F74A266F-1305-4341-BA5F-C72DBA5A16C3}" dt="2022-10-21T07:04:22.586" v="393" actId="1076"/>
          <ac:spMkLst>
            <pc:docMk/>
            <pc:sldMk cId="2430268997" sldId="3573"/>
            <ac:spMk id="46" creationId="{86449B7B-5817-20F6-669C-336C838D4ABD}"/>
          </ac:spMkLst>
        </pc:spChg>
        <pc:spChg chg="mod">
          <ac:chgData name="Xiting Wang" userId="4215c639-9d29-431d-98bc-3378e62bb0e5" providerId="ADAL" clId="{F74A266F-1305-4341-BA5F-C72DBA5A16C3}" dt="2022-10-21T07:04:22.586" v="393" actId="1076"/>
          <ac:spMkLst>
            <pc:docMk/>
            <pc:sldMk cId="2430268997" sldId="3573"/>
            <ac:spMk id="47" creationId="{F993EBF3-6D2A-3028-4218-C21E02BC508D}"/>
          </ac:spMkLst>
        </pc:spChg>
        <pc:spChg chg="mod">
          <ac:chgData name="Xiting Wang" userId="4215c639-9d29-431d-98bc-3378e62bb0e5" providerId="ADAL" clId="{F74A266F-1305-4341-BA5F-C72DBA5A16C3}" dt="2022-10-21T07:04:22.586" v="393" actId="1076"/>
          <ac:spMkLst>
            <pc:docMk/>
            <pc:sldMk cId="2430268997" sldId="3573"/>
            <ac:spMk id="48" creationId="{F2CF4ABF-D127-65FA-81C6-4F909DA6E856}"/>
          </ac:spMkLst>
        </pc:spChg>
        <pc:spChg chg="mod">
          <ac:chgData name="Xiting Wang" userId="4215c639-9d29-431d-98bc-3378e62bb0e5" providerId="ADAL" clId="{F74A266F-1305-4341-BA5F-C72DBA5A16C3}" dt="2022-10-21T07:04:22.586" v="393" actId="1076"/>
          <ac:spMkLst>
            <pc:docMk/>
            <pc:sldMk cId="2430268997" sldId="3573"/>
            <ac:spMk id="53" creationId="{B79A0D56-7119-E169-21B8-3AA7815A8A17}"/>
          </ac:spMkLst>
        </pc:spChg>
        <pc:spChg chg="mod">
          <ac:chgData name="Xiting Wang" userId="4215c639-9d29-431d-98bc-3378e62bb0e5" providerId="ADAL" clId="{F74A266F-1305-4341-BA5F-C72DBA5A16C3}" dt="2022-10-21T07:04:22.586" v="393" actId="1076"/>
          <ac:spMkLst>
            <pc:docMk/>
            <pc:sldMk cId="2430268997" sldId="3573"/>
            <ac:spMk id="59" creationId="{BFF29951-BAA1-0047-B7D1-07B688240122}"/>
          </ac:spMkLst>
        </pc:spChg>
        <pc:spChg chg="mod">
          <ac:chgData name="Xiting Wang" userId="4215c639-9d29-431d-98bc-3378e62bb0e5" providerId="ADAL" clId="{F74A266F-1305-4341-BA5F-C72DBA5A16C3}" dt="2022-10-21T07:04:22.586" v="393" actId="1076"/>
          <ac:spMkLst>
            <pc:docMk/>
            <pc:sldMk cId="2430268997" sldId="3573"/>
            <ac:spMk id="64" creationId="{E2FC1300-D427-316A-B8F9-83B03EDAA6B0}"/>
          </ac:spMkLst>
        </pc:sp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2430268997" sldId="3573"/>
            <ac:picMk id="4" creationId="{C90072B9-EA0D-F6F9-457E-CF5BA01AEE15}"/>
          </ac:picMkLst>
        </pc:picChg>
        <pc:picChg chg="mod">
          <ac:chgData name="Xiting Wang" userId="4215c639-9d29-431d-98bc-3378e62bb0e5" providerId="ADAL" clId="{F74A266F-1305-4341-BA5F-C72DBA5A16C3}" dt="2022-10-21T07:04:22.586" v="393" actId="1076"/>
          <ac:picMkLst>
            <pc:docMk/>
            <pc:sldMk cId="2430268997" sldId="3573"/>
            <ac:picMk id="16" creationId="{8FA04CC1-E48C-C887-0950-592B920F2BFF}"/>
          </ac:picMkLst>
        </pc:picChg>
        <pc:picChg chg="mod">
          <ac:chgData name="Xiting Wang" userId="4215c639-9d29-431d-98bc-3378e62bb0e5" providerId="ADAL" clId="{F74A266F-1305-4341-BA5F-C72DBA5A16C3}" dt="2022-10-21T07:04:22.586" v="393" actId="1076"/>
          <ac:picMkLst>
            <pc:docMk/>
            <pc:sldMk cId="2430268997" sldId="3573"/>
            <ac:picMk id="18" creationId="{121BF3A1-3CEB-079E-1BE8-5D90C8AFA6B3}"/>
          </ac:picMkLst>
        </pc:picChg>
        <pc:picChg chg="mod">
          <ac:chgData name="Xiting Wang" userId="4215c639-9d29-431d-98bc-3378e62bb0e5" providerId="ADAL" clId="{F74A266F-1305-4341-BA5F-C72DBA5A16C3}" dt="2022-10-21T07:04:22.586" v="393" actId="1076"/>
          <ac:picMkLst>
            <pc:docMk/>
            <pc:sldMk cId="2430268997" sldId="3573"/>
            <ac:picMk id="28" creationId="{4DD25BED-FAA7-F790-F17B-553F4C0FE42F}"/>
          </ac:picMkLst>
        </pc:picChg>
        <pc:cxnChg chg="mod">
          <ac:chgData name="Xiting Wang" userId="4215c639-9d29-431d-98bc-3378e62bb0e5" providerId="ADAL" clId="{F74A266F-1305-4341-BA5F-C72DBA5A16C3}" dt="2022-10-21T07:04:22.586" v="393" actId="1076"/>
          <ac:cxnSpMkLst>
            <pc:docMk/>
            <pc:sldMk cId="2430268997" sldId="3573"/>
            <ac:cxnSpMk id="32" creationId="{0706E603-3B1F-A921-07FD-1E1E92CF719B}"/>
          </ac:cxnSpMkLst>
        </pc:cxnChg>
        <pc:cxnChg chg="mod">
          <ac:chgData name="Xiting Wang" userId="4215c639-9d29-431d-98bc-3378e62bb0e5" providerId="ADAL" clId="{F74A266F-1305-4341-BA5F-C72DBA5A16C3}" dt="2022-10-21T07:04:22.586" v="393" actId="1076"/>
          <ac:cxnSpMkLst>
            <pc:docMk/>
            <pc:sldMk cId="2430268997" sldId="3573"/>
            <ac:cxnSpMk id="36" creationId="{0B5B5E92-45CF-2339-2465-AF0693E79526}"/>
          </ac:cxnSpMkLst>
        </pc:cxnChg>
      </pc:sldChg>
      <pc:sldChg chg="addSp delSp modSp del mod">
        <pc:chgData name="Xiting Wang" userId="4215c639-9d29-431d-98bc-3378e62bb0e5" providerId="ADAL" clId="{F74A266F-1305-4341-BA5F-C72DBA5A16C3}" dt="2022-10-21T08:16:34.402" v="1445" actId="47"/>
        <pc:sldMkLst>
          <pc:docMk/>
          <pc:sldMk cId="2593702382" sldId="3574"/>
        </pc:sldMkLst>
        <pc:spChg chg="del">
          <ac:chgData name="Xiting Wang" userId="4215c639-9d29-431d-98bc-3378e62bb0e5" providerId="ADAL" clId="{F74A266F-1305-4341-BA5F-C72DBA5A16C3}" dt="2022-10-21T06:59:45.415" v="321" actId="478"/>
          <ac:spMkLst>
            <pc:docMk/>
            <pc:sldMk cId="2593702382" sldId="3574"/>
            <ac:spMk id="2" creationId="{1A63336F-6B36-5557-B771-534AA2D2CDCB}"/>
          </ac:spMkLst>
        </pc:spChg>
        <pc:spChg chg="add del mod">
          <ac:chgData name="Xiting Wang" userId="4215c639-9d29-431d-98bc-3378e62bb0e5" providerId="ADAL" clId="{F74A266F-1305-4341-BA5F-C72DBA5A16C3}" dt="2022-10-21T06:59:48.575" v="322" actId="478"/>
          <ac:spMkLst>
            <pc:docMk/>
            <pc:sldMk cId="2593702382" sldId="3574"/>
            <ac:spMk id="5" creationId="{38CF4557-8776-3E17-ACCD-5D72DC7963AA}"/>
          </ac:spMkLst>
        </pc:spChg>
        <pc:spChg chg="add mod">
          <ac:chgData name="Xiting Wang" userId="4215c639-9d29-431d-98bc-3378e62bb0e5" providerId="ADAL" clId="{F74A266F-1305-4341-BA5F-C72DBA5A16C3}" dt="2022-10-21T07:01:00.201" v="354"/>
          <ac:spMkLst>
            <pc:docMk/>
            <pc:sldMk cId="2593702382" sldId="3574"/>
            <ac:spMk id="6" creationId="{3A144B10-6E47-CA9A-D0C4-E6E8438EA65D}"/>
          </ac:spMkLst>
        </pc:spChg>
      </pc:sldChg>
      <pc:sldChg chg="addSp delSp modSp mod modTransition modAnim modNotes">
        <pc:chgData name="Xiting Wang" userId="4215c639-9d29-431d-98bc-3378e62bb0e5" providerId="ADAL" clId="{F74A266F-1305-4341-BA5F-C72DBA5A16C3}" dt="2022-10-25T05:31:42.433" v="4050" actId="368"/>
        <pc:sldMkLst>
          <pc:docMk/>
          <pc:sldMk cId="1459334962" sldId="3575"/>
        </pc:sldMkLst>
        <pc:spChg chg="del">
          <ac:chgData name="Xiting Wang" userId="4215c639-9d29-431d-98bc-3378e62bb0e5" providerId="ADAL" clId="{F74A266F-1305-4341-BA5F-C72DBA5A16C3}" dt="2022-10-21T06:53:44.517" v="225" actId="478"/>
          <ac:spMkLst>
            <pc:docMk/>
            <pc:sldMk cId="1459334962" sldId="3575"/>
            <ac:spMk id="2" creationId="{BF2BE18E-52F9-8BDC-C85A-E7B62F14698A}"/>
          </ac:spMkLst>
        </pc:spChg>
        <pc:spChg chg="mod">
          <ac:chgData name="Xiting Wang" userId="4215c639-9d29-431d-98bc-3378e62bb0e5" providerId="ADAL" clId="{F74A266F-1305-4341-BA5F-C72DBA5A16C3}" dt="2022-10-21T06:54:48.068" v="264" actId="207"/>
          <ac:spMkLst>
            <pc:docMk/>
            <pc:sldMk cId="1459334962" sldId="3575"/>
            <ac:spMk id="3" creationId="{47A77A77-E947-A5C4-6BC2-1C8E892B9642}"/>
          </ac:spMkLst>
        </pc:spChg>
        <pc:spChg chg="add mod">
          <ac:chgData name="Xiting Wang" userId="4215c639-9d29-431d-98bc-3378e62bb0e5" providerId="ADAL" clId="{F74A266F-1305-4341-BA5F-C72DBA5A16C3}" dt="2022-10-21T07:03:39.827" v="391" actId="14100"/>
          <ac:spMkLst>
            <pc:docMk/>
            <pc:sldMk cId="1459334962" sldId="3575"/>
            <ac:spMk id="6" creationId="{3DEDCF45-3454-B3D1-5A58-E797237FA5A6}"/>
          </ac:spMkLst>
        </pc:spChg>
        <pc:spChg chg="mod">
          <ac:chgData name="Xiting Wang" userId="4215c639-9d29-431d-98bc-3378e62bb0e5" providerId="ADAL" clId="{F74A266F-1305-4341-BA5F-C72DBA5A16C3}" dt="2022-10-21T07:02:37.682" v="374" actId="1076"/>
          <ac:spMkLst>
            <pc:docMk/>
            <pc:sldMk cId="1459334962" sldId="3575"/>
            <ac:spMk id="7" creationId="{15A9212A-442E-C54F-C861-1D44AED07F23}"/>
          </ac:spMkLst>
        </pc:spChg>
        <pc:spChg chg="mod">
          <ac:chgData name="Xiting Wang" userId="4215c639-9d29-431d-98bc-3378e62bb0e5" providerId="ADAL" clId="{F74A266F-1305-4341-BA5F-C72DBA5A16C3}" dt="2022-10-21T07:03:01.539" v="382" actId="14100"/>
          <ac:spMkLst>
            <pc:docMk/>
            <pc:sldMk cId="1459334962" sldId="3575"/>
            <ac:spMk id="46" creationId="{86449B7B-5817-20F6-669C-336C838D4ABD}"/>
          </ac:spMkLst>
        </pc:spChg>
        <pc:spChg chg="mod">
          <ac:chgData name="Xiting Wang" userId="4215c639-9d29-431d-98bc-3378e62bb0e5" providerId="ADAL" clId="{F74A266F-1305-4341-BA5F-C72DBA5A16C3}" dt="2022-10-21T07:03:12.673" v="384" actId="1076"/>
          <ac:spMkLst>
            <pc:docMk/>
            <pc:sldMk cId="1459334962" sldId="3575"/>
            <ac:spMk id="47" creationId="{F993EBF3-6D2A-3028-4218-C21E02BC508D}"/>
          </ac:spMkLst>
        </pc:spChg>
        <pc:spChg chg="mod">
          <ac:chgData name="Xiting Wang" userId="4215c639-9d29-431d-98bc-3378e62bb0e5" providerId="ADAL" clId="{F74A266F-1305-4341-BA5F-C72DBA5A16C3}" dt="2022-10-21T07:03:49.406" v="392" actId="1076"/>
          <ac:spMkLst>
            <pc:docMk/>
            <pc:sldMk cId="1459334962" sldId="3575"/>
            <ac:spMk id="51" creationId="{0B13CE44-FAE1-66B4-A670-331D6F66573C}"/>
          </ac:spMkLst>
        </pc:spChg>
        <pc:spChg chg="add del mod">
          <ac:chgData name="Xiting Wang" userId="4215c639-9d29-431d-98bc-3378e62bb0e5" providerId="ADAL" clId="{F74A266F-1305-4341-BA5F-C72DBA5A16C3}" dt="2022-10-21T07:03:31.756" v="390" actId="1076"/>
          <ac:spMkLst>
            <pc:docMk/>
            <pc:sldMk cId="1459334962" sldId="3575"/>
            <ac:spMk id="53" creationId="{B79A0D56-7119-E169-21B8-3AA7815A8A17}"/>
          </ac:spMkLst>
        </pc:spChg>
        <pc:spChg chg="mod">
          <ac:chgData name="Xiting Wang" userId="4215c639-9d29-431d-98bc-3378e62bb0e5" providerId="ADAL" clId="{F74A266F-1305-4341-BA5F-C72DBA5A16C3}" dt="2022-10-21T07:01:50.419" v="358" actId="207"/>
          <ac:spMkLst>
            <pc:docMk/>
            <pc:sldMk cId="1459334962" sldId="3575"/>
            <ac:spMk id="68" creationId="{341FC1DB-E5C3-98C3-4D2E-97C19212804D}"/>
          </ac:spMkLst>
        </pc:spChg>
        <pc:picChg chg="add del mod">
          <ac:chgData name="Xiting Wang" userId="4215c639-9d29-431d-98bc-3378e62bb0e5" providerId="ADAL" clId="{F74A266F-1305-4341-BA5F-C72DBA5A16C3}" dt="2022-10-25T03:12:59.630" v="3976"/>
          <ac:picMkLst>
            <pc:docMk/>
            <pc:sldMk cId="1459334962" sldId="3575"/>
            <ac:picMk id="5" creationId="{69424B0C-0270-8CFD-C461-91D7B71C03B2}"/>
          </ac:picMkLst>
        </pc:picChg>
        <pc:picChg chg="add del mod">
          <ac:chgData name="Xiting Wang" userId="4215c639-9d29-431d-98bc-3378e62bb0e5" providerId="ADAL" clId="{F74A266F-1305-4341-BA5F-C72DBA5A16C3}" dt="2022-10-25T03:16:32.216" v="3980"/>
          <ac:picMkLst>
            <pc:docMk/>
            <pc:sldMk cId="1459334962" sldId="3575"/>
            <ac:picMk id="13" creationId="{E7B03DA3-BAD7-420D-A376-8932D44CB30A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1459334962" sldId="3575"/>
            <ac:picMk id="20" creationId="{130BF89B-9979-D362-4DF8-641298A8FEE3}"/>
          </ac:picMkLst>
        </pc:picChg>
      </pc:sldChg>
      <pc:sldChg chg="addSp delSp modSp mod ord modTransition modAnim modNotes">
        <pc:chgData name="Xiting Wang" userId="4215c639-9d29-431d-98bc-3378e62bb0e5" providerId="ADAL" clId="{F74A266F-1305-4341-BA5F-C72DBA5A16C3}" dt="2022-10-25T05:31:42.458" v="4058" actId="368"/>
        <pc:sldMkLst>
          <pc:docMk/>
          <pc:sldMk cId="3991025900" sldId="3576"/>
        </pc:sldMkLst>
        <pc:spChg chg="del mod">
          <ac:chgData name="Xiting Wang" userId="4215c639-9d29-431d-98bc-3378e62bb0e5" providerId="ADAL" clId="{F74A266F-1305-4341-BA5F-C72DBA5A16C3}" dt="2022-10-21T06:57:35.510" v="301" actId="478"/>
          <ac:spMkLst>
            <pc:docMk/>
            <pc:sldMk cId="3991025900" sldId="3576"/>
            <ac:spMk id="2" creationId="{1A63336F-6B36-5557-B771-534AA2D2CDCB}"/>
          </ac:spMkLst>
        </pc:spChg>
        <pc:spChg chg="add del mod">
          <ac:chgData name="Xiting Wang" userId="4215c639-9d29-431d-98bc-3378e62bb0e5" providerId="ADAL" clId="{F74A266F-1305-4341-BA5F-C72DBA5A16C3}" dt="2022-10-21T06:57:38.424" v="302" actId="478"/>
          <ac:spMkLst>
            <pc:docMk/>
            <pc:sldMk cId="3991025900" sldId="3576"/>
            <ac:spMk id="7" creationId="{ADCFAA3E-D744-4A5F-4453-BCF255FD7D81}"/>
          </ac:spMkLst>
        </pc:spChg>
        <pc:spChg chg="add mod">
          <ac:chgData name="Xiting Wang" userId="4215c639-9d29-431d-98bc-3378e62bb0e5" providerId="ADAL" clId="{F74A266F-1305-4341-BA5F-C72DBA5A16C3}" dt="2022-10-21T06:57:38.773" v="303"/>
          <ac:spMkLst>
            <pc:docMk/>
            <pc:sldMk cId="3991025900" sldId="3576"/>
            <ac:spMk id="8" creationId="{2FD78FC1-EC3C-57C7-CC8C-D37823E00DC0}"/>
          </ac:spMkLst>
        </pc:sp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3991025900" sldId="3576"/>
            <ac:picMk id="7" creationId="{B210AE67-17AE-E90A-D01D-9CB85322D709}"/>
          </ac:picMkLst>
        </pc:picChg>
      </pc:sldChg>
      <pc:sldChg chg="addSp delSp modSp mod modTransition modAnim modNotes">
        <pc:chgData name="Xiting Wang" userId="4215c639-9d29-431d-98bc-3378e62bb0e5" providerId="ADAL" clId="{F74A266F-1305-4341-BA5F-C72DBA5A16C3}" dt="2022-10-25T05:31:42.419" v="4046" actId="368"/>
        <pc:sldMkLst>
          <pc:docMk/>
          <pc:sldMk cId="652389168" sldId="3577"/>
        </pc:sldMkLst>
        <pc:spChg chg="del">
          <ac:chgData name="Xiting Wang" userId="4215c639-9d29-431d-98bc-3378e62bb0e5" providerId="ADAL" clId="{F74A266F-1305-4341-BA5F-C72DBA5A16C3}" dt="2022-10-21T06:52:33.819" v="213" actId="478"/>
          <ac:spMkLst>
            <pc:docMk/>
            <pc:sldMk cId="652389168" sldId="3577"/>
            <ac:spMk id="2" creationId="{C8DFFCC1-A53A-91F5-261B-24A4E1708DE9}"/>
          </ac:spMkLst>
        </pc:spChg>
        <pc:spChg chg="add mod">
          <ac:chgData name="Xiting Wang" userId="4215c639-9d29-431d-98bc-3378e62bb0e5" providerId="ADAL" clId="{F74A266F-1305-4341-BA5F-C72DBA5A16C3}" dt="2022-10-21T06:52:35.172" v="214"/>
          <ac:spMkLst>
            <pc:docMk/>
            <pc:sldMk cId="652389168" sldId="3577"/>
            <ac:spMk id="12" creationId="{D7F1F31D-7507-069D-4661-A8A46F1E1333}"/>
          </ac:spMkLst>
        </pc:spChg>
        <pc:picChg chg="add del mod">
          <ac:chgData name="Xiting Wang" userId="4215c639-9d29-431d-98bc-3378e62bb0e5" providerId="ADAL" clId="{F74A266F-1305-4341-BA5F-C72DBA5A16C3}" dt="2022-10-25T03:08:46.943" v="3974"/>
          <ac:picMkLst>
            <pc:docMk/>
            <pc:sldMk cId="652389168" sldId="3577"/>
            <ac:picMk id="26" creationId="{2B39ECB1-F54D-7D93-CFA4-514FC04176A9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652389168" sldId="3577"/>
            <ac:picMk id="47" creationId="{8F0B2D1A-85D6-482E-EE05-42A7672CB757}"/>
          </ac:picMkLst>
        </pc:picChg>
      </pc:sldChg>
      <pc:sldChg chg="addSp delSp modSp mod modTransition delAnim modAnim modNotes">
        <pc:chgData name="Xiting Wang" userId="4215c639-9d29-431d-98bc-3378e62bb0e5" providerId="ADAL" clId="{F74A266F-1305-4341-BA5F-C72DBA5A16C3}" dt="2022-10-25T05:31:42.464" v="4060" actId="368"/>
        <pc:sldMkLst>
          <pc:docMk/>
          <pc:sldMk cId="2454834651" sldId="3579"/>
        </pc:sldMkLst>
        <pc:spChg chg="del">
          <ac:chgData name="Xiting Wang" userId="4215c639-9d29-431d-98bc-3378e62bb0e5" providerId="ADAL" clId="{F74A266F-1305-4341-BA5F-C72DBA5A16C3}" dt="2022-10-21T06:57:43.423" v="304" actId="478"/>
          <ac:spMkLst>
            <pc:docMk/>
            <pc:sldMk cId="2454834651" sldId="3579"/>
            <ac:spMk id="2" creationId="{1A63336F-6B36-5557-B771-534AA2D2CDCB}"/>
          </ac:spMkLst>
        </pc:spChg>
        <pc:spChg chg="del">
          <ac:chgData name="Xiting Wang" userId="4215c639-9d29-431d-98bc-3378e62bb0e5" providerId="ADAL" clId="{F74A266F-1305-4341-BA5F-C72DBA5A16C3}" dt="2022-10-21T07:05:16.861" v="410" actId="478"/>
          <ac:spMkLst>
            <pc:docMk/>
            <pc:sldMk cId="2454834651" sldId="3579"/>
            <ac:spMk id="4" creationId="{196F453C-BF61-0526-0E98-6F6B8530BDBA}"/>
          </ac:spMkLst>
        </pc:spChg>
        <pc:spChg chg="add del mod">
          <ac:chgData name="Xiting Wang" userId="4215c639-9d29-431d-98bc-3378e62bb0e5" providerId="ADAL" clId="{F74A266F-1305-4341-BA5F-C72DBA5A16C3}" dt="2022-10-21T06:57:45.901" v="305" actId="478"/>
          <ac:spMkLst>
            <pc:docMk/>
            <pc:sldMk cId="2454834651" sldId="3579"/>
            <ac:spMk id="8" creationId="{3244FB15-4053-332F-B04B-F16EA422BC22}"/>
          </ac:spMkLst>
        </pc:spChg>
        <pc:spChg chg="add mod">
          <ac:chgData name="Xiting Wang" userId="4215c639-9d29-431d-98bc-3378e62bb0e5" providerId="ADAL" clId="{F74A266F-1305-4341-BA5F-C72DBA5A16C3}" dt="2022-10-21T07:05:14.740" v="409" actId="27636"/>
          <ac:spMkLst>
            <pc:docMk/>
            <pc:sldMk cId="2454834651" sldId="3579"/>
            <ac:spMk id="9" creationId="{318138A6-52EA-C30A-1D1F-3A751707FE53}"/>
          </ac:spMkLst>
        </pc:spChg>
        <pc:spChg chg="add del mod">
          <ac:chgData name="Xiting Wang" userId="4215c639-9d29-431d-98bc-3378e62bb0e5" providerId="ADAL" clId="{F74A266F-1305-4341-BA5F-C72DBA5A16C3}" dt="2022-10-25T03:32:49.469" v="3996" actId="478"/>
          <ac:spMkLst>
            <pc:docMk/>
            <pc:sldMk cId="2454834651" sldId="3579"/>
            <ac:spMk id="10" creationId="{F6BD0C2F-36C0-7A11-E846-91FBA123A3E9}"/>
          </ac:spMkLst>
        </pc:spChg>
        <pc:picChg chg="add del mod">
          <ac:chgData name="Xiting Wang" userId="4215c639-9d29-431d-98bc-3378e62bb0e5" providerId="ADAL" clId="{F74A266F-1305-4341-BA5F-C72DBA5A16C3}" dt="2022-10-25T03:36:02.227" v="4005"/>
          <ac:picMkLst>
            <pc:docMk/>
            <pc:sldMk cId="2454834651" sldId="3579"/>
            <ac:picMk id="4" creationId="{7E1E0807-1ECA-441C-B626-224A4E9DD375}"/>
          </ac:picMkLst>
        </pc:picChg>
        <pc:picChg chg="add del mod">
          <ac:chgData name="Xiting Wang" userId="4215c639-9d29-431d-98bc-3378e62bb0e5" providerId="ADAL" clId="{F74A266F-1305-4341-BA5F-C72DBA5A16C3}" dt="2022-10-25T03:36:47.014" v="4008"/>
          <ac:picMkLst>
            <pc:docMk/>
            <pc:sldMk cId="2454834651" sldId="3579"/>
            <ac:picMk id="14" creationId="{203CBBF4-683C-B596-4D5A-E03196FBD883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2454834651" sldId="3579"/>
            <ac:picMk id="20" creationId="{5DFC54F0-C560-4EEA-D9ED-7CAFFB72BE3D}"/>
          </ac:picMkLst>
        </pc:picChg>
      </pc:sldChg>
      <pc:sldChg chg="addSp delSp modSp add mod modTransition modAnim modNotes modNotesTx">
        <pc:chgData name="Xiting Wang" userId="4215c639-9d29-431d-98bc-3378e62bb0e5" providerId="ADAL" clId="{F74A266F-1305-4341-BA5F-C72DBA5A16C3}" dt="2022-10-25T05:31:42.375" v="4036" actId="368"/>
        <pc:sldMkLst>
          <pc:docMk/>
          <pc:sldMk cId="2793562723" sldId="3580"/>
        </pc:sldMkLst>
        <pc:spChg chg="mod">
          <ac:chgData name="Xiting Wang" userId="4215c639-9d29-431d-98bc-3378e62bb0e5" providerId="ADAL" clId="{F74A266F-1305-4341-BA5F-C72DBA5A16C3}" dt="2022-10-21T06:51:00.918" v="195" actId="1076"/>
          <ac:spMkLst>
            <pc:docMk/>
            <pc:sldMk cId="2793562723" sldId="3580"/>
            <ac:spMk id="2" creationId="{0F4D76CE-B2FE-E230-3C58-790675D6E1CC}"/>
          </ac:spMkLst>
        </pc:spChg>
        <pc:spChg chg="mod">
          <ac:chgData name="Xiting Wang" userId="4215c639-9d29-431d-98bc-3378e62bb0e5" providerId="ADAL" clId="{F74A266F-1305-4341-BA5F-C72DBA5A16C3}" dt="2022-10-21T06:40:47.742" v="56" actId="1076"/>
          <ac:spMkLst>
            <pc:docMk/>
            <pc:sldMk cId="2793562723" sldId="3580"/>
            <ac:spMk id="3" creationId="{EEC038D8-0E28-5388-4F55-13CBA279A650}"/>
          </ac:spMkLst>
        </pc:spChg>
        <pc:spChg chg="add del">
          <ac:chgData name="Xiting Wang" userId="4215c639-9d29-431d-98bc-3378e62bb0e5" providerId="ADAL" clId="{F74A266F-1305-4341-BA5F-C72DBA5A16C3}" dt="2022-10-21T06:37:34.585" v="10" actId="22"/>
          <ac:spMkLst>
            <pc:docMk/>
            <pc:sldMk cId="2793562723" sldId="3580"/>
            <ac:spMk id="7" creationId="{05FD6088-6918-7B5B-7D08-B9734CF3FAD2}"/>
          </ac:spMkLst>
        </pc:spChg>
        <pc:spChg chg="add del">
          <ac:chgData name="Xiting Wang" userId="4215c639-9d29-431d-98bc-3378e62bb0e5" providerId="ADAL" clId="{F74A266F-1305-4341-BA5F-C72DBA5A16C3}" dt="2022-10-21T06:37:36.020" v="12" actId="22"/>
          <ac:spMkLst>
            <pc:docMk/>
            <pc:sldMk cId="2793562723" sldId="3580"/>
            <ac:spMk id="9" creationId="{3DDD8030-F238-D371-EBDF-F7688E9D61B0}"/>
          </ac:spMkLst>
        </pc:spChg>
        <pc:spChg chg="add del">
          <ac:chgData name="Xiting Wang" userId="4215c639-9d29-431d-98bc-3378e62bb0e5" providerId="ADAL" clId="{F74A266F-1305-4341-BA5F-C72DBA5A16C3}" dt="2022-10-21T06:37:42.631" v="14" actId="22"/>
          <ac:spMkLst>
            <pc:docMk/>
            <pc:sldMk cId="2793562723" sldId="3580"/>
            <ac:spMk id="11" creationId="{C2136214-F9C4-CAFA-DD91-FBC327C87320}"/>
          </ac:spMkLst>
        </pc:spChg>
        <pc:picChg chg="mod modCrop">
          <ac:chgData name="Xiting Wang" userId="4215c639-9d29-431d-98bc-3378e62bb0e5" providerId="ADAL" clId="{F74A266F-1305-4341-BA5F-C72DBA5A16C3}" dt="2022-10-21T06:43:27.969" v="97" actId="1076"/>
          <ac:picMkLst>
            <pc:docMk/>
            <pc:sldMk cId="2793562723" sldId="3580"/>
            <ac:picMk id="4" creationId="{31821D80-BBDD-4548-987B-1E1BC1B7C378}"/>
          </ac:picMkLst>
        </pc:picChg>
        <pc:picChg chg="add del mod">
          <ac:chgData name="Xiting Wang" userId="4215c639-9d29-431d-98bc-3378e62bb0e5" providerId="ADAL" clId="{F74A266F-1305-4341-BA5F-C72DBA5A16C3}" dt="2022-10-21T06:37:32.954" v="8" actId="478"/>
          <ac:picMkLst>
            <pc:docMk/>
            <pc:sldMk cId="2793562723" sldId="3580"/>
            <ac:picMk id="5" creationId="{7E9832B5-F814-AB67-2915-1347379605A1}"/>
          </ac:picMkLst>
        </pc:picChg>
        <pc:picChg chg="add del mod">
          <ac:chgData name="Xiting Wang" userId="4215c639-9d29-431d-98bc-3378e62bb0e5" providerId="ADAL" clId="{F74A266F-1305-4341-BA5F-C72DBA5A16C3}" dt="2022-10-25T02:36:27.826" v="3944"/>
          <ac:picMkLst>
            <pc:docMk/>
            <pc:sldMk cId="2793562723" sldId="3580"/>
            <ac:picMk id="10" creationId="{8F20F4F0-A4F5-9125-D371-0F299045A09F}"/>
          </ac:picMkLst>
        </pc:picChg>
        <pc:picChg chg="add mod">
          <ac:chgData name="Xiting Wang" userId="4215c639-9d29-431d-98bc-3378e62bb0e5" providerId="ADAL" clId="{F74A266F-1305-4341-BA5F-C72DBA5A16C3}" dt="2022-10-21T06:39:50.422" v="34" actId="1076"/>
          <ac:picMkLst>
            <pc:docMk/>
            <pc:sldMk cId="2793562723" sldId="3580"/>
            <ac:picMk id="13" creationId="{A27DB00A-06C4-62CE-DD82-DEEBA8CC4FDA}"/>
          </ac:picMkLst>
        </pc:picChg>
        <pc:picChg chg="add mod modCrop">
          <ac:chgData name="Xiting Wang" userId="4215c639-9d29-431d-98bc-3378e62bb0e5" providerId="ADAL" clId="{F74A266F-1305-4341-BA5F-C72DBA5A16C3}" dt="2022-10-21T06:43:30.765" v="98" actId="1076"/>
          <ac:picMkLst>
            <pc:docMk/>
            <pc:sldMk cId="2793562723" sldId="3580"/>
            <ac:picMk id="14" creationId="{7B37BBED-DBA3-29FE-E565-4B025ADC411E}"/>
          </ac:picMkLst>
        </pc:picChg>
        <pc:picChg chg="add mod modCrop">
          <ac:chgData name="Xiting Wang" userId="4215c639-9d29-431d-98bc-3378e62bb0e5" providerId="ADAL" clId="{F74A266F-1305-4341-BA5F-C72DBA5A16C3}" dt="2022-10-21T06:43:27.969" v="97" actId="1076"/>
          <ac:picMkLst>
            <pc:docMk/>
            <pc:sldMk cId="2793562723" sldId="3580"/>
            <ac:picMk id="15" creationId="{4AB127B1-6DFA-75DE-FFC0-FAD3E16C1178}"/>
          </ac:picMkLst>
        </pc:picChg>
        <pc:picChg chg="add del mod">
          <ac:chgData name="Xiting Wang" userId="4215c639-9d29-431d-98bc-3378e62bb0e5" providerId="ADAL" clId="{F74A266F-1305-4341-BA5F-C72DBA5A16C3}" dt="2022-10-25T02:37:38.832" v="3946"/>
          <ac:picMkLst>
            <pc:docMk/>
            <pc:sldMk cId="2793562723" sldId="3580"/>
            <ac:picMk id="16" creationId="{51683008-AC55-2529-515E-7C3DBCC460E2}"/>
          </ac:picMkLst>
        </pc:picChg>
        <pc:picChg chg="add del mod">
          <ac:chgData name="Xiting Wang" userId="4215c639-9d29-431d-98bc-3378e62bb0e5" providerId="ADAL" clId="{F74A266F-1305-4341-BA5F-C72DBA5A16C3}" dt="2022-10-25T02:39:15.888" v="3950"/>
          <ac:picMkLst>
            <pc:docMk/>
            <pc:sldMk cId="2793562723" sldId="3580"/>
            <ac:picMk id="21" creationId="{FE25D9B4-3774-8347-3D52-39B43ED91A71}"/>
          </ac:picMkLst>
        </pc:picChg>
        <pc:picChg chg="add del mod">
          <ac:chgData name="Xiting Wang" userId="4215c639-9d29-431d-98bc-3378e62bb0e5" providerId="ADAL" clId="{F74A266F-1305-4341-BA5F-C72DBA5A16C3}" dt="2022-10-25T03:03:30.871" v="3968"/>
          <ac:picMkLst>
            <pc:docMk/>
            <pc:sldMk cId="2793562723" sldId="3580"/>
            <ac:picMk id="25" creationId="{289D8FAD-9B0E-9EDA-4133-60C0EB52CB20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2793562723" sldId="3580"/>
            <ac:picMk id="31" creationId="{EE039E2F-4FCA-6B2C-2920-01E11FEAE8A2}"/>
          </ac:picMkLst>
        </pc:picChg>
        <pc:picChg chg="add mod">
          <ac:chgData name="Xiting Wang" userId="4215c639-9d29-431d-98bc-3378e62bb0e5" providerId="ADAL" clId="{F74A266F-1305-4341-BA5F-C72DBA5A16C3}" dt="2022-10-21T06:38:12.136" v="24" actId="1076"/>
          <ac:picMkLst>
            <pc:docMk/>
            <pc:sldMk cId="2793562723" sldId="3580"/>
            <ac:picMk id="1026" creationId="{9A45C0F4-EE01-CE6A-8EBB-C7A4308286FD}"/>
          </ac:picMkLst>
        </pc:picChg>
      </pc:sldChg>
      <pc:sldChg chg="addSp delSp modSp add mod modTransition modAnim modNotes">
        <pc:chgData name="Xiting Wang" userId="4215c639-9d29-431d-98bc-3378e62bb0e5" providerId="ADAL" clId="{F74A266F-1305-4341-BA5F-C72DBA5A16C3}" dt="2022-10-25T05:31:42.475" v="4064" actId="368"/>
        <pc:sldMkLst>
          <pc:docMk/>
          <pc:sldMk cId="3721092578" sldId="3587"/>
        </pc:sldMkLst>
        <pc:spChg chg="del">
          <ac:chgData name="Xiting Wang" userId="4215c639-9d29-431d-98bc-3378e62bb0e5" providerId="ADAL" clId="{F74A266F-1305-4341-BA5F-C72DBA5A16C3}" dt="2022-10-21T07:30:41.336" v="413" actId="478"/>
          <ac:spMkLst>
            <pc:docMk/>
            <pc:sldMk cId="3721092578" sldId="3587"/>
            <ac:spMk id="2" creationId="{00000000-0000-0000-0000-000000000000}"/>
          </ac:spMkLst>
        </pc:spChg>
        <pc:spChg chg="add mod">
          <ac:chgData name="Xiting Wang" userId="4215c639-9d29-431d-98bc-3378e62bb0e5" providerId="ADAL" clId="{F74A266F-1305-4341-BA5F-C72DBA5A16C3}" dt="2022-10-21T07:49:15.469" v="738" actId="1076"/>
          <ac:spMkLst>
            <pc:docMk/>
            <pc:sldMk cId="3721092578" sldId="3587"/>
            <ac:spMk id="3" creationId="{C98DCD5B-A1D9-EA27-0860-B34A395526E4}"/>
          </ac:spMkLst>
        </pc:spChg>
        <pc:spChg chg="del">
          <ac:chgData name="Xiting Wang" userId="4215c639-9d29-431d-98bc-3378e62bb0e5" providerId="ADAL" clId="{F74A266F-1305-4341-BA5F-C72DBA5A16C3}" dt="2022-10-21T07:30:41.336" v="413" actId="478"/>
          <ac:spMkLst>
            <pc:docMk/>
            <pc:sldMk cId="3721092578" sldId="3587"/>
            <ac:spMk id="4" creationId="{00000000-0000-0000-0000-000000000000}"/>
          </ac:spMkLst>
        </pc:spChg>
        <pc:spChg chg="add del mod">
          <ac:chgData name="Xiting Wang" userId="4215c639-9d29-431d-98bc-3378e62bb0e5" providerId="ADAL" clId="{F74A266F-1305-4341-BA5F-C72DBA5A16C3}" dt="2022-10-21T07:49:00.232" v="731" actId="478"/>
          <ac:spMkLst>
            <pc:docMk/>
            <pc:sldMk cId="3721092578" sldId="3587"/>
            <ac:spMk id="5" creationId="{304A3DD5-5623-DEA8-83C6-EAE65B45F1D1}"/>
          </ac:spMkLst>
        </pc:spChg>
        <pc:spChg chg="add del mod">
          <ac:chgData name="Xiting Wang" userId="4215c639-9d29-431d-98bc-3378e62bb0e5" providerId="ADAL" clId="{F74A266F-1305-4341-BA5F-C72DBA5A16C3}" dt="2022-10-21T07:43:39.209" v="610" actId="478"/>
          <ac:spMkLst>
            <pc:docMk/>
            <pc:sldMk cId="3721092578" sldId="3587"/>
            <ac:spMk id="6" creationId="{93A60366-0773-892B-7FE9-342E27048C60}"/>
          </ac:spMkLst>
        </pc:spChg>
        <pc:spChg chg="add del mod">
          <ac:chgData name="Xiting Wang" userId="4215c639-9d29-431d-98bc-3378e62bb0e5" providerId="ADAL" clId="{F74A266F-1305-4341-BA5F-C72DBA5A16C3}" dt="2022-10-21T07:49:00.232" v="731" actId="478"/>
          <ac:spMkLst>
            <pc:docMk/>
            <pc:sldMk cId="3721092578" sldId="3587"/>
            <ac:spMk id="8" creationId="{E8702CEE-65AF-F22C-D49B-BD191A4F393F}"/>
          </ac:spMkLst>
        </pc:spChg>
        <pc:spChg chg="add del mod">
          <ac:chgData name="Xiting Wang" userId="4215c639-9d29-431d-98bc-3378e62bb0e5" providerId="ADAL" clId="{F74A266F-1305-4341-BA5F-C72DBA5A16C3}" dt="2022-10-21T07:49:05.649" v="733" actId="478"/>
          <ac:spMkLst>
            <pc:docMk/>
            <pc:sldMk cId="3721092578" sldId="3587"/>
            <ac:spMk id="10" creationId="{5AD7C7C2-230D-7C1E-28A0-ABCCAF1F4748}"/>
          </ac:spMkLst>
        </pc:spChg>
        <pc:spChg chg="add del mod">
          <ac:chgData name="Xiting Wang" userId="4215c639-9d29-431d-98bc-3378e62bb0e5" providerId="ADAL" clId="{F74A266F-1305-4341-BA5F-C72DBA5A16C3}" dt="2022-10-21T08:09:01.531" v="1207" actId="478"/>
          <ac:spMkLst>
            <pc:docMk/>
            <pc:sldMk cId="3721092578" sldId="3587"/>
            <ac:spMk id="11" creationId="{DAB618F4-FA4D-869B-7E64-C9906ED75F82}"/>
          </ac:spMkLst>
        </pc:spChg>
        <pc:spChg chg="del">
          <ac:chgData name="Xiting Wang" userId="4215c639-9d29-431d-98bc-3378e62bb0e5" providerId="ADAL" clId="{F74A266F-1305-4341-BA5F-C72DBA5A16C3}" dt="2022-10-21T07:30:41.336" v="413" actId="478"/>
          <ac:spMkLst>
            <pc:docMk/>
            <pc:sldMk cId="3721092578" sldId="3587"/>
            <ac:spMk id="26" creationId="{1A7E072E-2957-4FB8-B5B0-81A04D215136}"/>
          </ac:spMkLst>
        </pc:spChg>
        <pc:spChg chg="del">
          <ac:chgData name="Xiting Wang" userId="4215c639-9d29-431d-98bc-3378e62bb0e5" providerId="ADAL" clId="{F74A266F-1305-4341-BA5F-C72DBA5A16C3}" dt="2022-10-21T07:30:41.336" v="413" actId="478"/>
          <ac:spMkLst>
            <pc:docMk/>
            <pc:sldMk cId="3721092578" sldId="3587"/>
            <ac:spMk id="27" creationId="{9DEB7C8A-EEB8-4BCF-BB9B-7CF9E1C1292F}"/>
          </ac:spMkLst>
        </pc:spChg>
        <pc:spChg chg="del">
          <ac:chgData name="Xiting Wang" userId="4215c639-9d29-431d-98bc-3378e62bb0e5" providerId="ADAL" clId="{F74A266F-1305-4341-BA5F-C72DBA5A16C3}" dt="2022-10-21T07:30:41.336" v="413" actId="478"/>
          <ac:spMkLst>
            <pc:docMk/>
            <pc:sldMk cId="3721092578" sldId="3587"/>
            <ac:spMk id="28" creationId="{61B50E91-DAB6-46D5-A1A2-CAA5A6C9AEDF}"/>
          </ac:spMkLst>
        </pc:spChg>
        <pc:spChg chg="del">
          <ac:chgData name="Xiting Wang" userId="4215c639-9d29-431d-98bc-3378e62bb0e5" providerId="ADAL" clId="{F74A266F-1305-4341-BA5F-C72DBA5A16C3}" dt="2022-10-21T07:30:41.336" v="413" actId="478"/>
          <ac:spMkLst>
            <pc:docMk/>
            <pc:sldMk cId="3721092578" sldId="3587"/>
            <ac:spMk id="29" creationId="{14362771-61D1-4CA8-9C32-56DAE293AB4C}"/>
          </ac:spMkLst>
        </pc:spChg>
        <pc:spChg chg="add del mod">
          <ac:chgData name="Xiting Wang" userId="4215c639-9d29-431d-98bc-3378e62bb0e5" providerId="ADAL" clId="{F74A266F-1305-4341-BA5F-C72DBA5A16C3}" dt="2022-10-21T08:16:15.471" v="1437" actId="20577"/>
          <ac:spMkLst>
            <pc:docMk/>
            <pc:sldMk cId="3721092578" sldId="3587"/>
            <ac:spMk id="30" creationId="{7B0BB43C-A845-43F4-8E14-00191C48765D}"/>
          </ac:spMkLst>
        </pc:spChg>
        <pc:spChg chg="del">
          <ac:chgData name="Xiting Wang" userId="4215c639-9d29-431d-98bc-3378e62bb0e5" providerId="ADAL" clId="{F74A266F-1305-4341-BA5F-C72DBA5A16C3}" dt="2022-10-21T07:30:41.336" v="413" actId="478"/>
          <ac:spMkLst>
            <pc:docMk/>
            <pc:sldMk cId="3721092578" sldId="3587"/>
            <ac:spMk id="31" creationId="{26B8A8FE-341A-4765-9551-25A827CB1B07}"/>
          </ac:spMkLst>
        </pc:spChg>
        <pc:spChg chg="mod">
          <ac:chgData name="Xiting Wang" userId="4215c639-9d29-431d-98bc-3378e62bb0e5" providerId="ADAL" clId="{F74A266F-1305-4341-BA5F-C72DBA5A16C3}" dt="2022-10-21T07:49:21.336" v="739" actId="20577"/>
          <ac:spMkLst>
            <pc:docMk/>
            <pc:sldMk cId="3721092578" sldId="3587"/>
            <ac:spMk id="37" creationId="{1A91EBE1-EB31-42E8-88FC-7D2356A6CB61}"/>
          </ac:spMkLst>
        </pc:spChg>
        <pc:spChg chg="del">
          <ac:chgData name="Xiting Wang" userId="4215c639-9d29-431d-98bc-3378e62bb0e5" providerId="ADAL" clId="{F74A266F-1305-4341-BA5F-C72DBA5A16C3}" dt="2022-10-21T07:30:35.901" v="412" actId="478"/>
          <ac:spMkLst>
            <pc:docMk/>
            <pc:sldMk cId="3721092578" sldId="3587"/>
            <ac:spMk id="39" creationId="{0228AB1E-25CD-40C1-B801-D847010935B4}"/>
          </ac:spMkLst>
        </pc:spChg>
        <pc:spChg chg="mod">
          <ac:chgData name="Xiting Wang" userId="4215c639-9d29-431d-98bc-3378e62bb0e5" providerId="ADAL" clId="{F74A266F-1305-4341-BA5F-C72DBA5A16C3}" dt="2022-10-21T07:48:56.814" v="730" actId="14100"/>
          <ac:spMkLst>
            <pc:docMk/>
            <pc:sldMk cId="3721092578" sldId="3587"/>
            <ac:spMk id="68" creationId="{96821AF8-3FA3-41AE-9EAB-F305B21C9A7A}"/>
          </ac:spMkLst>
        </pc:spChg>
        <pc:spChg chg="mod">
          <ac:chgData name="Xiting Wang" userId="4215c639-9d29-431d-98bc-3378e62bb0e5" providerId="ADAL" clId="{F74A266F-1305-4341-BA5F-C72DBA5A16C3}" dt="2022-10-21T07:52:23.680" v="819" actId="20577"/>
          <ac:spMkLst>
            <pc:docMk/>
            <pc:sldMk cId="3721092578" sldId="3587"/>
            <ac:spMk id="70" creationId="{B694C89D-EEEC-4BAD-91BF-523ADE993EA5}"/>
          </ac:spMkLst>
        </pc:spChg>
        <pc:spChg chg="mod">
          <ac:chgData name="Xiting Wang" userId="4215c639-9d29-431d-98bc-3378e62bb0e5" providerId="ADAL" clId="{F74A266F-1305-4341-BA5F-C72DBA5A16C3}" dt="2022-10-21T08:05:49.754" v="1161" actId="207"/>
          <ac:spMkLst>
            <pc:docMk/>
            <pc:sldMk cId="3721092578" sldId="3587"/>
            <ac:spMk id="98" creationId="{038D2087-2CB4-4EA4-BB72-5486DE698CC0}"/>
          </ac:spMkLst>
        </pc:spChg>
        <pc:spChg chg="mod">
          <ac:chgData name="Xiting Wang" userId="4215c639-9d29-431d-98bc-3378e62bb0e5" providerId="ADAL" clId="{F74A266F-1305-4341-BA5F-C72DBA5A16C3}" dt="2022-10-21T07:48:43.973" v="727" actId="1076"/>
          <ac:spMkLst>
            <pc:docMk/>
            <pc:sldMk cId="3721092578" sldId="3587"/>
            <ac:spMk id="145" creationId="{82A56AEF-8C4D-4AB0-9A07-A630D4956298}"/>
          </ac:spMkLst>
        </pc:spChg>
        <pc:spChg chg="mod">
          <ac:chgData name="Xiting Wang" userId="4215c639-9d29-431d-98bc-3378e62bb0e5" providerId="ADAL" clId="{F74A266F-1305-4341-BA5F-C72DBA5A16C3}" dt="2022-10-21T08:08:00.890" v="1171" actId="1076"/>
          <ac:spMkLst>
            <pc:docMk/>
            <pc:sldMk cId="3721092578" sldId="3587"/>
            <ac:spMk id="146" creationId="{B44B2244-B6EF-CA3C-D2BE-D087BDFDC67C}"/>
          </ac:spMkLst>
        </pc:spChg>
        <pc:spChg chg="mod">
          <ac:chgData name="Xiting Wang" userId="4215c639-9d29-431d-98bc-3378e62bb0e5" providerId="ADAL" clId="{F74A266F-1305-4341-BA5F-C72DBA5A16C3}" dt="2022-10-21T07:42:52.271" v="586" actId="1076"/>
          <ac:spMkLst>
            <pc:docMk/>
            <pc:sldMk cId="3721092578" sldId="3587"/>
            <ac:spMk id="148" creationId="{E90AD803-64E1-4C4A-8390-8869574657FF}"/>
          </ac:spMkLst>
        </pc:spChg>
        <pc:spChg chg="mod">
          <ac:chgData name="Xiting Wang" userId="4215c639-9d29-431d-98bc-3378e62bb0e5" providerId="ADAL" clId="{F74A266F-1305-4341-BA5F-C72DBA5A16C3}" dt="2022-10-21T07:42:52.271" v="586" actId="1076"/>
          <ac:spMkLst>
            <pc:docMk/>
            <pc:sldMk cId="3721092578" sldId="3587"/>
            <ac:spMk id="149" creationId="{4F000003-8824-438C-996F-6349F176D7FF}"/>
          </ac:spMkLst>
        </pc:spChg>
        <pc:graphicFrameChg chg="add del mod modGraphic">
          <ac:chgData name="Xiting Wang" userId="4215c639-9d29-431d-98bc-3378e62bb0e5" providerId="ADAL" clId="{F74A266F-1305-4341-BA5F-C72DBA5A16C3}" dt="2022-10-21T07:44:26.198" v="652" actId="478"/>
          <ac:graphicFrameMkLst>
            <pc:docMk/>
            <pc:sldMk cId="3721092578" sldId="3587"/>
            <ac:graphicFrameMk id="7" creationId="{A338C258-0BF7-5A62-9772-6BCA910DF309}"/>
          </ac:graphicFrameMkLst>
        </pc:graphicFrameChg>
        <pc:graphicFrameChg chg="modGraphic">
          <ac:chgData name="Xiting Wang" userId="4215c639-9d29-431d-98bc-3378e62bb0e5" providerId="ADAL" clId="{F74A266F-1305-4341-BA5F-C72DBA5A16C3}" dt="2022-10-21T07:52:27.949" v="822" actId="20577"/>
          <ac:graphicFrameMkLst>
            <pc:docMk/>
            <pc:sldMk cId="3721092578" sldId="3587"/>
            <ac:graphicFrameMk id="73" creationId="{578123B3-B914-4B6E-84BE-10444C183C6A}"/>
          </ac:graphicFrameMkLst>
        </pc:graphicFrame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3721092578" sldId="3587"/>
            <ac:picMk id="4" creationId="{0F8F51AB-5B33-C74A-0C57-576C76D9F80B}"/>
          </ac:picMkLst>
        </pc:picChg>
      </pc:sldChg>
      <pc:sldChg chg="addSp delSp modSp add mod modTransition modAnim modNotes">
        <pc:chgData name="Xiting Wang" userId="4215c639-9d29-431d-98bc-3378e62bb0e5" providerId="ADAL" clId="{F74A266F-1305-4341-BA5F-C72DBA5A16C3}" dt="2022-10-25T05:31:42.481" v="4066" actId="368"/>
        <pc:sldMkLst>
          <pc:docMk/>
          <pc:sldMk cId="3052797436" sldId="3588"/>
        </pc:sldMkLst>
        <pc:spChg chg="add mod">
          <ac:chgData name="Xiting Wang" userId="4215c639-9d29-431d-98bc-3378e62bb0e5" providerId="ADAL" clId="{F74A266F-1305-4341-BA5F-C72DBA5A16C3}" dt="2022-10-21T07:50:08.881" v="752" actId="1076"/>
          <ac:spMkLst>
            <pc:docMk/>
            <pc:sldMk cId="3052797436" sldId="3588"/>
            <ac:spMk id="2" creationId="{A394CA96-03EF-762C-6997-6AF32484B549}"/>
          </ac:spMkLst>
        </pc:spChg>
        <pc:spChg chg="mod">
          <ac:chgData name="Xiting Wang" userId="4215c639-9d29-431d-98bc-3378e62bb0e5" providerId="ADAL" clId="{F74A266F-1305-4341-BA5F-C72DBA5A16C3}" dt="2022-10-21T07:57:55.684" v="973" actId="1076"/>
          <ac:spMkLst>
            <pc:docMk/>
            <pc:sldMk cId="3052797436" sldId="3588"/>
            <ac:spMk id="3" creationId="{C98DCD5B-A1D9-EA27-0860-B34A395526E4}"/>
          </ac:spMkLst>
        </pc:spChg>
        <pc:spChg chg="add mod">
          <ac:chgData name="Xiting Wang" userId="4215c639-9d29-431d-98bc-3378e62bb0e5" providerId="ADAL" clId="{F74A266F-1305-4341-BA5F-C72DBA5A16C3}" dt="2022-10-21T07:53:51.513" v="842" actId="1076"/>
          <ac:spMkLst>
            <pc:docMk/>
            <pc:sldMk cId="3052797436" sldId="3588"/>
            <ac:spMk id="4" creationId="{70610094-9A63-B096-2833-C51DF7BD29B3}"/>
          </ac:spMkLst>
        </pc:spChg>
        <pc:spChg chg="add mod">
          <ac:chgData name="Xiting Wang" userId="4215c639-9d29-431d-98bc-3378e62bb0e5" providerId="ADAL" clId="{F74A266F-1305-4341-BA5F-C72DBA5A16C3}" dt="2022-10-21T07:52:11.463" v="817" actId="1076"/>
          <ac:spMkLst>
            <pc:docMk/>
            <pc:sldMk cId="3052797436" sldId="3588"/>
            <ac:spMk id="6" creationId="{46AD9B10-D32E-7999-4A54-1A629928E027}"/>
          </ac:spMkLst>
        </pc:spChg>
        <pc:spChg chg="add del mod">
          <ac:chgData name="Xiting Wang" userId="4215c639-9d29-431d-98bc-3378e62bb0e5" providerId="ADAL" clId="{F74A266F-1305-4341-BA5F-C72DBA5A16C3}" dt="2022-10-21T07:50:54.179" v="780"/>
          <ac:spMkLst>
            <pc:docMk/>
            <pc:sldMk cId="3052797436" sldId="3588"/>
            <ac:spMk id="7" creationId="{63D4B27A-2E63-3065-A129-52907D30E65D}"/>
          </ac:spMkLst>
        </pc:spChg>
        <pc:spChg chg="add del mod">
          <ac:chgData name="Xiting Wang" userId="4215c639-9d29-431d-98bc-3378e62bb0e5" providerId="ADAL" clId="{F74A266F-1305-4341-BA5F-C72DBA5A16C3}" dt="2022-10-21T07:52:14.243" v="818" actId="1076"/>
          <ac:spMkLst>
            <pc:docMk/>
            <pc:sldMk cId="3052797436" sldId="3588"/>
            <ac:spMk id="9" creationId="{99BD6362-D77E-84EC-3C42-56855E049034}"/>
          </ac:spMkLst>
        </pc:spChg>
        <pc:spChg chg="mod">
          <ac:chgData name="Xiting Wang" userId="4215c639-9d29-431d-98bc-3378e62bb0e5" providerId="ADAL" clId="{F74A266F-1305-4341-BA5F-C72DBA5A16C3}" dt="2022-10-21T08:23:55.120" v="1554" actId="207"/>
          <ac:spMkLst>
            <pc:docMk/>
            <pc:sldMk cId="3052797436" sldId="3588"/>
            <ac:spMk id="10" creationId="{5AD7C7C2-230D-7C1E-28A0-ABCCAF1F4748}"/>
          </ac:spMkLst>
        </pc:spChg>
        <pc:spChg chg="add mod">
          <ac:chgData name="Xiting Wang" userId="4215c639-9d29-431d-98bc-3378e62bb0e5" providerId="ADAL" clId="{F74A266F-1305-4341-BA5F-C72DBA5A16C3}" dt="2022-10-21T07:52:53.641" v="829" actId="1076"/>
          <ac:spMkLst>
            <pc:docMk/>
            <pc:sldMk cId="3052797436" sldId="3588"/>
            <ac:spMk id="11" creationId="{8000FB52-FF6D-EC61-AD0C-9760FEA186E2}"/>
          </ac:spMkLst>
        </pc:spChg>
        <pc:spChg chg="add mod">
          <ac:chgData name="Xiting Wang" userId="4215c639-9d29-431d-98bc-3378e62bb0e5" providerId="ADAL" clId="{F74A266F-1305-4341-BA5F-C72DBA5A16C3}" dt="2022-10-21T07:53:02.375" v="833" actId="1076"/>
          <ac:spMkLst>
            <pc:docMk/>
            <pc:sldMk cId="3052797436" sldId="3588"/>
            <ac:spMk id="12" creationId="{A10E0CBD-F720-C0C0-1944-17B60F1379DE}"/>
          </ac:spMkLst>
        </pc:spChg>
        <pc:spChg chg="add mod">
          <ac:chgData name="Xiting Wang" userId="4215c639-9d29-431d-98bc-3378e62bb0e5" providerId="ADAL" clId="{F74A266F-1305-4341-BA5F-C72DBA5A16C3}" dt="2022-10-21T07:53:25.485" v="838" actId="1076"/>
          <ac:spMkLst>
            <pc:docMk/>
            <pc:sldMk cId="3052797436" sldId="3588"/>
            <ac:spMk id="13" creationId="{68DCD1FE-F05A-9AFF-2DF9-F08719E3E83D}"/>
          </ac:spMkLst>
        </pc:spChg>
        <pc:spChg chg="add del mod">
          <ac:chgData name="Xiting Wang" userId="4215c639-9d29-431d-98bc-3378e62bb0e5" providerId="ADAL" clId="{F74A266F-1305-4341-BA5F-C72DBA5A16C3}" dt="2022-10-21T07:53:55.917" v="844" actId="478"/>
          <ac:spMkLst>
            <pc:docMk/>
            <pc:sldMk cId="3052797436" sldId="3588"/>
            <ac:spMk id="14" creationId="{A84A3DE7-390A-3A99-2180-1665AA0B9852}"/>
          </ac:spMkLst>
        </pc:spChg>
        <pc:spChg chg="add mod">
          <ac:chgData name="Xiting Wang" userId="4215c639-9d29-431d-98bc-3378e62bb0e5" providerId="ADAL" clId="{F74A266F-1305-4341-BA5F-C72DBA5A16C3}" dt="2022-10-21T08:05:02.117" v="1158" actId="14100"/>
          <ac:spMkLst>
            <pc:docMk/>
            <pc:sldMk cId="3052797436" sldId="3588"/>
            <ac:spMk id="15" creationId="{AF4EA585-2BCB-F9CE-249A-7887390BA1BB}"/>
          </ac:spMkLst>
        </pc:spChg>
        <pc:spChg chg="add mod">
          <ac:chgData name="Xiting Wang" userId="4215c639-9d29-431d-98bc-3378e62bb0e5" providerId="ADAL" clId="{F74A266F-1305-4341-BA5F-C72DBA5A16C3}" dt="2022-10-21T07:56:30.810" v="930" actId="1076"/>
          <ac:spMkLst>
            <pc:docMk/>
            <pc:sldMk cId="3052797436" sldId="3588"/>
            <ac:spMk id="16" creationId="{E7A70882-F7DB-8F6E-4D5A-B366AA338D16}"/>
          </ac:spMkLst>
        </pc:spChg>
        <pc:spChg chg="add mod">
          <ac:chgData name="Xiting Wang" userId="4215c639-9d29-431d-98bc-3378e62bb0e5" providerId="ADAL" clId="{F74A266F-1305-4341-BA5F-C72DBA5A16C3}" dt="2022-10-21T08:24:07.344" v="1555" actId="207"/>
          <ac:spMkLst>
            <pc:docMk/>
            <pc:sldMk cId="3052797436" sldId="3588"/>
            <ac:spMk id="17" creationId="{F84956C7-4224-4431-521D-66FCF01CF5DA}"/>
          </ac:spMkLst>
        </pc:spChg>
        <pc:spChg chg="add mod">
          <ac:chgData name="Xiting Wang" userId="4215c639-9d29-431d-98bc-3378e62bb0e5" providerId="ADAL" clId="{F74A266F-1305-4341-BA5F-C72DBA5A16C3}" dt="2022-10-21T08:24:19.855" v="1556" actId="207"/>
          <ac:spMkLst>
            <pc:docMk/>
            <pc:sldMk cId="3052797436" sldId="3588"/>
            <ac:spMk id="19" creationId="{9CE63D57-109B-AE90-4A28-57AAB5FFD4F6}"/>
          </ac:spMkLst>
        </pc:spChg>
        <pc:spChg chg="mod">
          <ac:chgData name="Xiting Wang" userId="4215c639-9d29-431d-98bc-3378e62bb0e5" providerId="ADAL" clId="{F74A266F-1305-4341-BA5F-C72DBA5A16C3}" dt="2022-10-21T08:16:25.554" v="1444" actId="20577"/>
          <ac:spMkLst>
            <pc:docMk/>
            <pc:sldMk cId="3052797436" sldId="3588"/>
            <ac:spMk id="30" creationId="{7B0BB43C-A845-43F4-8E14-00191C48765D}"/>
          </ac:spMkLst>
        </pc:spChg>
        <pc:spChg chg="mod">
          <ac:chgData name="Xiting Wang" userId="4215c639-9d29-431d-98bc-3378e62bb0e5" providerId="ADAL" clId="{F74A266F-1305-4341-BA5F-C72DBA5A16C3}" dt="2022-10-21T07:52:31.256" v="823" actId="20577"/>
          <ac:spMkLst>
            <pc:docMk/>
            <pc:sldMk cId="3052797436" sldId="3588"/>
            <ac:spMk id="70" creationId="{B694C89D-EEEC-4BAD-91BF-523ADE993EA5}"/>
          </ac:spMkLst>
        </pc:spChg>
        <pc:spChg chg="mod">
          <ac:chgData name="Xiting Wang" userId="4215c639-9d29-431d-98bc-3378e62bb0e5" providerId="ADAL" clId="{F74A266F-1305-4341-BA5F-C72DBA5A16C3}" dt="2022-10-21T08:05:53.649" v="1162" actId="207"/>
          <ac:spMkLst>
            <pc:docMk/>
            <pc:sldMk cId="3052797436" sldId="3588"/>
            <ac:spMk id="98" creationId="{038D2087-2CB4-4EA4-BB72-5486DE698CC0}"/>
          </ac:spMkLst>
        </pc:spChg>
        <pc:spChg chg="mod">
          <ac:chgData name="Xiting Wang" userId="4215c639-9d29-431d-98bc-3378e62bb0e5" providerId="ADAL" clId="{F74A266F-1305-4341-BA5F-C72DBA5A16C3}" dt="2022-10-21T07:49:47.506" v="743" actId="1076"/>
          <ac:spMkLst>
            <pc:docMk/>
            <pc:sldMk cId="3052797436" sldId="3588"/>
            <ac:spMk id="145" creationId="{82A56AEF-8C4D-4AB0-9A07-A630D4956298}"/>
          </ac:spMkLst>
        </pc:spChg>
        <pc:spChg chg="mod">
          <ac:chgData name="Xiting Wang" userId="4215c639-9d29-431d-98bc-3378e62bb0e5" providerId="ADAL" clId="{F74A266F-1305-4341-BA5F-C72DBA5A16C3}" dt="2022-10-21T07:51:59.425" v="813" actId="20577"/>
          <ac:spMkLst>
            <pc:docMk/>
            <pc:sldMk cId="3052797436" sldId="3588"/>
            <ac:spMk id="148" creationId="{E90AD803-64E1-4C4A-8390-8869574657FF}"/>
          </ac:spMkLst>
        </pc:spChg>
        <pc:spChg chg="del mod">
          <ac:chgData name="Xiting Wang" userId="4215c639-9d29-431d-98bc-3378e62bb0e5" providerId="ADAL" clId="{F74A266F-1305-4341-BA5F-C72DBA5A16C3}" dt="2022-10-21T07:50:18.086" v="755" actId="478"/>
          <ac:spMkLst>
            <pc:docMk/>
            <pc:sldMk cId="3052797436" sldId="3588"/>
            <ac:spMk id="149" creationId="{4F000003-8824-438C-996F-6349F176D7FF}"/>
          </ac:spMkLst>
        </pc:spChg>
        <pc:graphicFrameChg chg="modGraphic">
          <ac:chgData name="Xiting Wang" userId="4215c639-9d29-431d-98bc-3378e62bb0e5" providerId="ADAL" clId="{F74A266F-1305-4341-BA5F-C72DBA5A16C3}" dt="2022-10-21T07:52:06.232" v="816" actId="20577"/>
          <ac:graphicFrameMkLst>
            <pc:docMk/>
            <pc:sldMk cId="3052797436" sldId="3588"/>
            <ac:graphicFrameMk id="73" creationId="{578123B3-B914-4B6E-84BE-10444C183C6A}"/>
          </ac:graphicFrameMkLst>
        </pc:graphicFrame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3052797436" sldId="3588"/>
            <ac:picMk id="14" creationId="{58DB5975-DCE8-54C8-F75D-16B5DD209D02}"/>
          </ac:picMkLst>
        </pc:picChg>
      </pc:sldChg>
      <pc:sldChg chg="addSp delSp modSp add mod modTransition modAnim modNotes">
        <pc:chgData name="Xiting Wang" userId="4215c639-9d29-431d-98bc-3378e62bb0e5" providerId="ADAL" clId="{F74A266F-1305-4341-BA5F-C72DBA5A16C3}" dt="2022-10-25T05:31:42.486" v="4068" actId="368"/>
        <pc:sldMkLst>
          <pc:docMk/>
          <pc:sldMk cId="3264786460" sldId="3589"/>
        </pc:sldMkLst>
        <pc:spChg chg="mod">
          <ac:chgData name="Xiting Wang" userId="4215c639-9d29-431d-98bc-3378e62bb0e5" providerId="ADAL" clId="{F74A266F-1305-4341-BA5F-C72DBA5A16C3}" dt="2022-10-21T08:17:51.035" v="1453" actId="207"/>
          <ac:spMkLst>
            <pc:docMk/>
            <pc:sldMk cId="3264786460" sldId="3589"/>
            <ac:spMk id="43" creationId="{39CE83FE-3EA3-4B01-8211-EE1851064538}"/>
          </ac:spMkLst>
        </pc:spChg>
        <pc:spChg chg="mod">
          <ac:chgData name="Xiting Wang" userId="4215c639-9d29-431d-98bc-3378e62bb0e5" providerId="ADAL" clId="{F74A266F-1305-4341-BA5F-C72DBA5A16C3}" dt="2022-10-21T08:17:44.311" v="1452" actId="207"/>
          <ac:spMkLst>
            <pc:docMk/>
            <pc:sldMk cId="3264786460" sldId="3589"/>
            <ac:spMk id="46" creationId="{038D2087-2CB4-4EA4-BB72-5486DE698CC0}"/>
          </ac:spMkLst>
        </pc:spChg>
        <pc:spChg chg="mod">
          <ac:chgData name="Xiting Wang" userId="4215c639-9d29-431d-98bc-3378e62bb0e5" providerId="ADAL" clId="{F74A266F-1305-4341-BA5F-C72DBA5A16C3}" dt="2022-10-21T08:17:34.463" v="1449" actId="207"/>
          <ac:spMkLst>
            <pc:docMk/>
            <pc:sldMk cId="3264786460" sldId="3589"/>
            <ac:spMk id="49" creationId="{038D2087-2CB4-4EA4-BB72-5486DE698CC0}"/>
          </ac:spMkLst>
        </pc:spChg>
        <pc:spChg chg="mod">
          <ac:chgData name="Xiting Wang" userId="4215c639-9d29-431d-98bc-3378e62bb0e5" providerId="ADAL" clId="{F74A266F-1305-4341-BA5F-C72DBA5A16C3}" dt="2022-10-21T08:17:44.311" v="1452" actId="207"/>
          <ac:spMkLst>
            <pc:docMk/>
            <pc:sldMk cId="3264786460" sldId="3589"/>
            <ac:spMk id="50" creationId="{038D2087-2CB4-4EA4-BB72-5486DE698CC0}"/>
          </ac:spMkLst>
        </pc:spChg>
        <pc:spChg chg="mod">
          <ac:chgData name="Xiting Wang" userId="4215c639-9d29-431d-98bc-3378e62bb0e5" providerId="ADAL" clId="{F74A266F-1305-4341-BA5F-C72DBA5A16C3}" dt="2022-10-21T08:17:40.173" v="1451" actId="207"/>
          <ac:spMkLst>
            <pc:docMk/>
            <pc:sldMk cId="3264786460" sldId="3589"/>
            <ac:spMk id="64" creationId="{C459841A-4990-4706-A1A1-B59FA55E36FA}"/>
          </ac:spMkLst>
        </pc:spChg>
        <pc:grpChg chg="del mod">
          <ac:chgData name="Xiting Wang" userId="4215c639-9d29-431d-98bc-3378e62bb0e5" providerId="ADAL" clId="{F74A266F-1305-4341-BA5F-C72DBA5A16C3}" dt="2022-10-21T08:18:16.208" v="1456" actId="165"/>
          <ac:grpSpMkLst>
            <pc:docMk/>
            <pc:sldMk cId="3264786460" sldId="3589"/>
            <ac:grpSpMk id="74" creationId="{A0FA9066-C74A-4CBE-9794-029229AE2ECB}"/>
          </ac:grpSpMkLst>
        </pc:grp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3264786460" sldId="3589"/>
            <ac:picMk id="5" creationId="{3B132C44-AA3C-169A-3D7E-67FB6666692C}"/>
          </ac:picMkLst>
        </pc:picChg>
        <pc:picChg chg="mod topLvl">
          <ac:chgData name="Xiting Wang" userId="4215c639-9d29-431d-98bc-3378e62bb0e5" providerId="ADAL" clId="{F74A266F-1305-4341-BA5F-C72DBA5A16C3}" dt="2022-10-21T08:18:16.208" v="1456" actId="165"/>
          <ac:picMkLst>
            <pc:docMk/>
            <pc:sldMk cId="3264786460" sldId="3589"/>
            <ac:picMk id="75" creationId="{B37106F9-A0EC-4347-BF69-901315F5D197}"/>
          </ac:picMkLst>
        </pc:picChg>
        <pc:picChg chg="mod topLvl modCrop">
          <ac:chgData name="Xiting Wang" userId="4215c639-9d29-431d-98bc-3378e62bb0e5" providerId="ADAL" clId="{F74A266F-1305-4341-BA5F-C72DBA5A16C3}" dt="2022-10-21T08:18:29.180" v="1459" actId="732"/>
          <ac:picMkLst>
            <pc:docMk/>
            <pc:sldMk cId="3264786460" sldId="3589"/>
            <ac:picMk id="76" creationId="{8C83A529-75E6-4299-9E33-62190C6E64E4}"/>
          </ac:picMkLst>
        </pc:picChg>
        <pc:picChg chg="mod">
          <ac:chgData name="Xiting Wang" userId="4215c639-9d29-431d-98bc-3378e62bb0e5" providerId="ADAL" clId="{F74A266F-1305-4341-BA5F-C72DBA5A16C3}" dt="2022-10-21T08:18:01.492" v="1455"/>
          <ac:picMkLst>
            <pc:docMk/>
            <pc:sldMk cId="3264786460" sldId="3589"/>
            <ac:picMk id="77" creationId="{A4572460-D2B5-415B-AA72-D31D441937ED}"/>
          </ac:picMkLst>
        </pc:picChg>
      </pc:sldChg>
      <pc:sldChg chg="addSp delSp modSp add del mod">
        <pc:chgData name="Xiting Wang" userId="4215c639-9d29-431d-98bc-3378e62bb0e5" providerId="ADAL" clId="{F74A266F-1305-4341-BA5F-C72DBA5A16C3}" dt="2022-10-21T08:16:09.147" v="1430" actId="47"/>
        <pc:sldMkLst>
          <pc:docMk/>
          <pc:sldMk cId="1911279554" sldId="3590"/>
        </pc:sldMkLst>
        <pc:spChg chg="add 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2" creationId="{99A2F9DF-2F80-A07F-143B-9F60487E86F9}"/>
          </ac:spMkLst>
        </pc:spChg>
        <pc:spChg chg="add 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3" creationId="{9635A3AD-4513-EEDC-AA3F-1EF8469EEDF4}"/>
          </ac:spMkLst>
        </pc:spChg>
        <pc:spChg chg="add 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4" creationId="{9F78FC0F-92D5-7924-8B33-12B20D45FF36}"/>
          </ac:spMkLst>
        </pc:spChg>
        <pc:spChg chg="add 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5" creationId="{94C112D2-0291-A085-A866-7A54DEA00069}"/>
          </ac:spMkLst>
        </pc:spChg>
        <pc:spChg chg="add 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6" creationId="{A4B640D0-2CC0-BF6B-0E86-C3A0D9D8FE23}"/>
          </ac:spMkLst>
        </pc:spChg>
        <pc:spChg chg="add 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7" creationId="{E7753E63-D430-5179-8773-9331BEE97FAE}"/>
          </ac:spMkLst>
        </pc:spChg>
        <pc:spChg chg="add 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9" creationId="{DF2BE709-00C3-8201-A2B0-D655FD399488}"/>
          </ac:spMkLst>
        </pc:spChg>
        <pc:spChg chg="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11" creationId="{6898803A-54F8-CA07-1FA1-EAECDB9B0FA3}"/>
          </ac:spMkLst>
        </pc:spChg>
        <pc:spChg chg="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16" creationId="{0205FD8A-8E0B-1F27-B103-C07C078A967A}"/>
          </ac:spMkLst>
        </pc:spChg>
        <pc:spChg chg="add 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17" creationId="{6BF1224B-7A01-4E78-EBE3-DF959E7AEF73}"/>
          </ac:spMkLst>
        </pc:spChg>
        <pc:spChg chg="add mod">
          <ac:chgData name="Xiting Wang" userId="4215c639-9d29-431d-98bc-3378e62bb0e5" providerId="ADAL" clId="{F74A266F-1305-4341-BA5F-C72DBA5A16C3}" dt="2022-10-21T08:13:12.809" v="1356"/>
          <ac:spMkLst>
            <pc:docMk/>
            <pc:sldMk cId="1911279554" sldId="3590"/>
            <ac:spMk id="18" creationId="{F8F66162-1819-E14C-BD9E-90AAE35B9F51}"/>
          </ac:spMkLst>
        </pc:spChg>
        <pc:spChg chg="add mod">
          <ac:chgData name="Xiting Wang" userId="4215c639-9d29-431d-98bc-3378e62bb0e5" providerId="ADAL" clId="{F74A266F-1305-4341-BA5F-C72DBA5A16C3}" dt="2022-10-21T08:13:19.098" v="1357"/>
          <ac:spMkLst>
            <pc:docMk/>
            <pc:sldMk cId="1911279554" sldId="3590"/>
            <ac:spMk id="19" creationId="{E1F5509E-42E8-4C96-FF42-FFD01BEB89CD}"/>
          </ac:spMkLst>
        </pc:spChg>
        <pc:spChg chg="add del mod">
          <ac:chgData name="Xiting Wang" userId="4215c639-9d29-431d-98bc-3378e62bb0e5" providerId="ADAL" clId="{F74A266F-1305-4341-BA5F-C72DBA5A16C3}" dt="2022-10-21T08:14:42.228" v="1411" actId="21"/>
          <ac:spMkLst>
            <pc:docMk/>
            <pc:sldMk cId="1911279554" sldId="3590"/>
            <ac:spMk id="20" creationId="{64C31AB7-5145-DA56-ABDA-68E156F72E9C}"/>
          </ac:spMkLst>
        </pc:spChg>
        <pc:spChg chg="mod">
          <ac:chgData name="Xiting Wang" userId="4215c639-9d29-431d-98bc-3378e62bb0e5" providerId="ADAL" clId="{F74A266F-1305-4341-BA5F-C72DBA5A16C3}" dt="2022-10-21T08:11:31.743" v="1351" actId="20577"/>
          <ac:spMkLst>
            <pc:docMk/>
            <pc:sldMk cId="1911279554" sldId="3590"/>
            <ac:spMk id="30" creationId="{7B0BB43C-A845-43F4-8E14-00191C48765D}"/>
          </ac:spMkLst>
        </pc:spChg>
        <pc:spChg chg="del">
          <ac:chgData name="Xiting Wang" userId="4215c639-9d29-431d-98bc-3378e62bb0e5" providerId="ADAL" clId="{F74A266F-1305-4341-BA5F-C72DBA5A16C3}" dt="2022-10-21T08:13:12.405" v="1355" actId="478"/>
          <ac:spMkLst>
            <pc:docMk/>
            <pc:sldMk cId="1911279554" sldId="3590"/>
            <ac:spMk id="66" creationId="{038D2087-2CB4-4EA4-BB72-5486DE698CC0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70" creationId="{09CC448F-9A71-4AF8-9A6B-29ECD1DDAD69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71" creationId="{0E5F6911-EF69-4948-B111-A7B4F127C9EA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73" creationId="{06E65FEA-193C-4BB8-B427-E37F7DDD6482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74" creationId="{B3C376B4-0AA1-AB17-CB40-B062A5EFA806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76" creationId="{69A5FE09-168B-4484-BA6D-0A6C171F2A83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78" creationId="{0182AE09-14D9-4A55-9B05-30836FA26392}"/>
          </ac:spMkLst>
        </pc:spChg>
        <pc:spChg chg="del">
          <ac:chgData name="Xiting Wang" userId="4215c639-9d29-431d-98bc-3378e62bb0e5" providerId="ADAL" clId="{F74A266F-1305-4341-BA5F-C72DBA5A16C3}" dt="2022-10-21T08:12:38.003" v="1352" actId="478"/>
          <ac:spMkLst>
            <pc:docMk/>
            <pc:sldMk cId="1911279554" sldId="3590"/>
            <ac:spMk id="80" creationId="{34555E2C-7A56-4C57-8842-CA78134DD170}"/>
          </ac:spMkLst>
        </pc:spChg>
        <pc:spChg chg="del">
          <ac:chgData name="Xiting Wang" userId="4215c639-9d29-431d-98bc-3378e62bb0e5" providerId="ADAL" clId="{F74A266F-1305-4341-BA5F-C72DBA5A16C3}" dt="2022-10-21T08:12:42.257" v="1353" actId="478"/>
          <ac:spMkLst>
            <pc:docMk/>
            <pc:sldMk cId="1911279554" sldId="3590"/>
            <ac:spMk id="82" creationId="{EE1C5CAC-0444-4FCF-B44E-7995AF061E3B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84" creationId="{3FB05A48-CDDB-39BD-0F6D-BF91BD15C130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86" creationId="{41E755DC-BAE8-7D04-910D-9C81AECB1B59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88" creationId="{EE6C1917-6DC0-2977-B0BA-050B83CB29F9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90" creationId="{637DE8E5-D596-42E8-8D7F-AB80C9470CEE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92" creationId="{44C6716B-36D8-4BAE-8079-1AB385AC5427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94" creationId="{5F8FE930-0789-41AD-AE73-DCAFE4857C9A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96" creationId="{0C291802-5059-4584-90F6-B30791B104CE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135" creationId="{B44B2244-B6EF-CA3C-D2BE-D087BDFDC67C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136" creationId="{10F92E04-858E-40A8-876D-46FE59810E03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137" creationId="{320C4BD7-0B35-4DFA-9C43-74C91B1B0EBD}"/>
          </ac:spMkLst>
        </pc:spChg>
        <pc:spChg chg="del">
          <ac:chgData name="Xiting Wang" userId="4215c639-9d29-431d-98bc-3378e62bb0e5" providerId="ADAL" clId="{F74A266F-1305-4341-BA5F-C72DBA5A16C3}" dt="2022-10-21T08:13:10.684" v="1354" actId="478"/>
          <ac:spMkLst>
            <pc:docMk/>
            <pc:sldMk cId="1911279554" sldId="3590"/>
            <ac:spMk id="138" creationId="{82A56AEF-8C4D-4AB0-9A07-A630D4956298}"/>
          </ac:spMkLst>
        </pc:spChg>
        <pc:grpChg chg="add mod">
          <ac:chgData name="Xiting Wang" userId="4215c639-9d29-431d-98bc-3378e62bb0e5" providerId="ADAL" clId="{F74A266F-1305-4341-BA5F-C72DBA5A16C3}" dt="2022-10-21T08:13:12.809" v="1356"/>
          <ac:grpSpMkLst>
            <pc:docMk/>
            <pc:sldMk cId="1911279554" sldId="3590"/>
            <ac:grpSpMk id="10" creationId="{CEB25EDD-60B8-2A8D-A0F2-A0AD52EA7815}"/>
          </ac:grpSpMkLst>
        </pc:grpChg>
        <pc:grpChg chg="del">
          <ac:chgData name="Xiting Wang" userId="4215c639-9d29-431d-98bc-3378e62bb0e5" providerId="ADAL" clId="{F74A266F-1305-4341-BA5F-C72DBA5A16C3}" dt="2022-10-21T08:13:10.684" v="1354" actId="478"/>
          <ac:grpSpMkLst>
            <pc:docMk/>
            <pc:sldMk cId="1911279554" sldId="3590"/>
            <ac:grpSpMk id="59" creationId="{25B52FD9-4306-49A1-96A6-3DBAF4AA9AA9}"/>
          </ac:grpSpMkLst>
        </pc:grpChg>
        <pc:grpChg chg="del">
          <ac:chgData name="Xiting Wang" userId="4215c639-9d29-431d-98bc-3378e62bb0e5" providerId="ADAL" clId="{F74A266F-1305-4341-BA5F-C72DBA5A16C3}" dt="2022-10-21T08:13:10.684" v="1354" actId="478"/>
          <ac:grpSpMkLst>
            <pc:docMk/>
            <pc:sldMk cId="1911279554" sldId="3590"/>
            <ac:grpSpMk id="139" creationId="{37175494-F50A-4FAC-9B27-3960281899E5}"/>
          </ac:grpSpMkLst>
        </pc:grpChg>
        <pc:graphicFrameChg chg="del">
          <ac:chgData name="Xiting Wang" userId="4215c639-9d29-431d-98bc-3378e62bb0e5" providerId="ADAL" clId="{F74A266F-1305-4341-BA5F-C72DBA5A16C3}" dt="2022-10-21T08:13:10.684" v="1354" actId="478"/>
          <ac:graphicFrameMkLst>
            <pc:docMk/>
            <pc:sldMk cId="1911279554" sldId="3590"/>
            <ac:graphicFrameMk id="98" creationId="{2CA2EA73-EAAF-4E5A-BF5E-8A461B99CB9C}"/>
          </ac:graphicFrameMkLst>
        </pc:graphicFrameChg>
        <pc:picChg chg="add mod">
          <ac:chgData name="Xiting Wang" userId="4215c639-9d29-431d-98bc-3378e62bb0e5" providerId="ADAL" clId="{F74A266F-1305-4341-BA5F-C72DBA5A16C3}" dt="2022-10-21T08:13:12.809" v="1356"/>
          <ac:picMkLst>
            <pc:docMk/>
            <pc:sldMk cId="1911279554" sldId="3590"/>
            <ac:picMk id="8" creationId="{39BDD87E-1887-11D5-FD70-E64A0707ABD0}"/>
          </ac:picMkLst>
        </pc:picChg>
        <pc:cxnChg chg="mod">
          <ac:chgData name="Xiting Wang" userId="4215c639-9d29-431d-98bc-3378e62bb0e5" providerId="ADAL" clId="{F74A266F-1305-4341-BA5F-C72DBA5A16C3}" dt="2022-10-21T08:13:12.809" v="1356"/>
          <ac:cxnSpMkLst>
            <pc:docMk/>
            <pc:sldMk cId="1911279554" sldId="3590"/>
            <ac:cxnSpMk id="12" creationId="{FE5F885E-D3D2-033F-5C72-9F00FDAF1276}"/>
          </ac:cxnSpMkLst>
        </pc:cxnChg>
        <pc:cxnChg chg="mod">
          <ac:chgData name="Xiting Wang" userId="4215c639-9d29-431d-98bc-3378e62bb0e5" providerId="ADAL" clId="{F74A266F-1305-4341-BA5F-C72DBA5A16C3}" dt="2022-10-21T08:13:12.809" v="1356"/>
          <ac:cxnSpMkLst>
            <pc:docMk/>
            <pc:sldMk cId="1911279554" sldId="3590"/>
            <ac:cxnSpMk id="13" creationId="{77234D58-7CF6-A310-4859-AAAA602F5097}"/>
          </ac:cxnSpMkLst>
        </pc:cxnChg>
        <pc:cxnChg chg="mod">
          <ac:chgData name="Xiting Wang" userId="4215c639-9d29-431d-98bc-3378e62bb0e5" providerId="ADAL" clId="{F74A266F-1305-4341-BA5F-C72DBA5A16C3}" dt="2022-10-21T08:13:12.809" v="1356"/>
          <ac:cxnSpMkLst>
            <pc:docMk/>
            <pc:sldMk cId="1911279554" sldId="3590"/>
            <ac:cxnSpMk id="14" creationId="{FB196918-D7B6-1A26-5501-F43E5CEF214D}"/>
          </ac:cxnSpMkLst>
        </pc:cxnChg>
        <pc:cxnChg chg="mod">
          <ac:chgData name="Xiting Wang" userId="4215c639-9d29-431d-98bc-3378e62bb0e5" providerId="ADAL" clId="{F74A266F-1305-4341-BA5F-C72DBA5A16C3}" dt="2022-10-21T08:13:12.809" v="1356"/>
          <ac:cxnSpMkLst>
            <pc:docMk/>
            <pc:sldMk cId="1911279554" sldId="3590"/>
            <ac:cxnSpMk id="15" creationId="{5EE06C70-0EF6-B359-B5EC-E5D50EF9EDC0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51" creationId="{991EA096-5469-4912-AC38-AC3FC9ED1475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52" creationId="{1D159A4F-FB2D-48A9-BF8D-6E8687B635E5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53" creationId="{40A27783-F6CA-4E41-B34E-ED4DCD483B1A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54" creationId="{2AE6A65F-E2B5-4B57-B60B-BD9C18035FB0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55" creationId="{A35B89CA-E8EF-4642-85C8-3556F043500A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56" creationId="{9B0B1A02-2FD1-42F0-9C00-0E3CD63B302D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57" creationId="{9F92C9FD-A9A9-483F-97B9-6BBA8C8CB5BC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58" creationId="{43FA65E1-CF49-451D-BD87-B554DFE87CCA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59" creationId="{19F2E319-6C08-46CB-B4EE-093517D9890A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60" creationId="{A753AC11-1CE3-4506-8C62-5E0DCA8F8DC7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61" creationId="{F2718A03-AEEB-42BA-9ED8-EFA4CAB035D1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62" creationId="{36111ACF-0E19-4ABC-B159-C60C4B85F6EE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63" creationId="{99BBE1AE-03A8-4668-8036-E80227D96117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64" creationId="{63C7FADD-C8BA-4419-BEDD-B3E8C09552B6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65" creationId="{C08CDA29-C25C-4C81-B8F5-8537B3BDC638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66" creationId="{2349C583-155A-4D59-AE18-C7FFB8836240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67" creationId="{22D275C9-65F4-44CF-A16E-B8E5673F45E8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68" creationId="{DB6D8EF2-F782-409D-AFA0-B8F8145204EF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69" creationId="{5145374D-ABDD-40A4-B930-7F58D226C853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70" creationId="{2C989ED2-D670-46C2-B90E-8E6F78AEC19E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71" creationId="{847762A6-1C06-4E49-9C98-2D62A00E191D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72" creationId="{41CEA15B-6069-41DC-A23A-67A4D954F86C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73" creationId="{74FB3DCE-731B-4DBD-B560-90AC11010638}"/>
          </ac:cxnSpMkLst>
        </pc:cxnChg>
        <pc:cxnChg chg="mod">
          <ac:chgData name="Xiting Wang" userId="4215c639-9d29-431d-98bc-3378e62bb0e5" providerId="ADAL" clId="{F74A266F-1305-4341-BA5F-C72DBA5A16C3}" dt="2022-10-21T08:13:10.684" v="1354" actId="478"/>
          <ac:cxnSpMkLst>
            <pc:docMk/>
            <pc:sldMk cId="1911279554" sldId="3590"/>
            <ac:cxnSpMk id="174" creationId="{B3FA2DB9-0A90-4705-9E0D-EB702DA00F1E}"/>
          </ac:cxnSpMkLst>
        </pc:cxnChg>
      </pc:sldChg>
      <pc:sldChg chg="addSp delSp modSp add mod modTransition modAnim modNotes">
        <pc:chgData name="Xiting Wang" userId="4215c639-9d29-431d-98bc-3378e62bb0e5" providerId="ADAL" clId="{F74A266F-1305-4341-BA5F-C72DBA5A16C3}" dt="2022-10-25T05:31:42.491" v="4070" actId="368"/>
        <pc:sldMkLst>
          <pc:docMk/>
          <pc:sldMk cId="2041357710" sldId="3591"/>
        </pc:sldMkLst>
        <pc:spChg chg="add mod">
          <ac:chgData name="Xiting Wang" userId="4215c639-9d29-431d-98bc-3378e62bb0e5" providerId="ADAL" clId="{F74A266F-1305-4341-BA5F-C72DBA5A16C3}" dt="2022-10-21T08:21:30.482" v="1496" actId="1076"/>
          <ac:spMkLst>
            <pc:docMk/>
            <pc:sldMk cId="2041357710" sldId="3591"/>
            <ac:spMk id="2" creationId="{24A7854E-482C-BDA9-1C17-982F4759F6DB}"/>
          </ac:spMkLst>
        </pc:spChg>
        <pc:spChg chg="add del mod">
          <ac:chgData name="Xiting Wang" userId="4215c639-9d29-431d-98bc-3378e62bb0e5" providerId="ADAL" clId="{F74A266F-1305-4341-BA5F-C72DBA5A16C3}" dt="2022-10-21T08:20:43.609" v="1485" actId="478"/>
          <ac:spMkLst>
            <pc:docMk/>
            <pc:sldMk cId="2041357710" sldId="3591"/>
            <ac:spMk id="3" creationId="{6E70DB51-6A9F-E137-4884-22F7F59E616B}"/>
          </ac:spMkLst>
        </pc:spChg>
        <pc:spChg chg="mod">
          <ac:chgData name="Xiting Wang" userId="4215c639-9d29-431d-98bc-3378e62bb0e5" providerId="ADAL" clId="{F74A266F-1305-4341-BA5F-C72DBA5A16C3}" dt="2022-10-21T08:19:14.714" v="1463" actId="207"/>
          <ac:spMkLst>
            <pc:docMk/>
            <pc:sldMk cId="2041357710" sldId="3591"/>
            <ac:spMk id="26" creationId="{038D2087-2CB4-4EA4-BB72-5486DE698CC0}"/>
          </ac:spMkLst>
        </pc:spChg>
        <pc:spChg chg="mod">
          <ac:chgData name="Xiting Wang" userId="4215c639-9d29-431d-98bc-3378e62bb0e5" providerId="ADAL" clId="{F74A266F-1305-4341-BA5F-C72DBA5A16C3}" dt="2022-10-21T08:19:14.714" v="1463" actId="207"/>
          <ac:spMkLst>
            <pc:docMk/>
            <pc:sldMk cId="2041357710" sldId="3591"/>
            <ac:spMk id="27" creationId="{038D2087-2CB4-4EA4-BB72-5486DE698CC0}"/>
          </ac:spMkLst>
        </pc:spChg>
        <pc:spChg chg="mod">
          <ac:chgData name="Xiting Wang" userId="4215c639-9d29-431d-98bc-3378e62bb0e5" providerId="ADAL" clId="{F74A266F-1305-4341-BA5F-C72DBA5A16C3}" dt="2022-10-21T08:19:14.714" v="1463" actId="207"/>
          <ac:spMkLst>
            <pc:docMk/>
            <pc:sldMk cId="2041357710" sldId="3591"/>
            <ac:spMk id="31" creationId="{038D2087-2CB4-4EA4-BB72-5486DE698CC0}"/>
          </ac:spMkLst>
        </pc:spChg>
        <pc:spChg chg="mod">
          <ac:chgData name="Xiting Wang" userId="4215c639-9d29-431d-98bc-3378e62bb0e5" providerId="ADAL" clId="{F74A266F-1305-4341-BA5F-C72DBA5A16C3}" dt="2022-10-21T08:20:59.386" v="1488" actId="1076"/>
          <ac:spMkLst>
            <pc:docMk/>
            <pc:sldMk cId="2041357710" sldId="3591"/>
            <ac:spMk id="36" creationId="{14EB27F7-AD24-45D8-B585-47C7652EA557}"/>
          </ac:spMkLst>
        </pc:spChg>
        <pc:spChg chg="mod">
          <ac:chgData name="Xiting Wang" userId="4215c639-9d29-431d-98bc-3378e62bb0e5" providerId="ADAL" clId="{F74A266F-1305-4341-BA5F-C72DBA5A16C3}" dt="2022-10-21T08:20:59.386" v="1488" actId="1076"/>
          <ac:spMkLst>
            <pc:docMk/>
            <pc:sldMk cId="2041357710" sldId="3591"/>
            <ac:spMk id="42" creationId="{AEB3F688-353E-4E2D-BB39-40E0D0F4F537}"/>
          </ac:spMkLst>
        </pc:spChg>
        <pc:spChg chg="mod">
          <ac:chgData name="Xiting Wang" userId="4215c639-9d29-431d-98bc-3378e62bb0e5" providerId="ADAL" clId="{F74A266F-1305-4341-BA5F-C72DBA5A16C3}" dt="2022-10-21T08:20:59.386" v="1488" actId="1076"/>
          <ac:spMkLst>
            <pc:docMk/>
            <pc:sldMk cId="2041357710" sldId="3591"/>
            <ac:spMk id="43" creationId="{A41FA1EE-DD95-4924-B942-8CE192C1431C}"/>
          </ac:spMkLst>
        </pc:spChg>
        <pc:grpChg chg="del mod">
          <ac:chgData name="Xiting Wang" userId="4215c639-9d29-431d-98bc-3378e62bb0e5" providerId="ADAL" clId="{F74A266F-1305-4341-BA5F-C72DBA5A16C3}" dt="2022-10-21T08:19:42.289" v="1469" actId="165"/>
          <ac:grpSpMkLst>
            <pc:docMk/>
            <pc:sldMk cId="2041357710" sldId="3591"/>
            <ac:grpSpMk id="38" creationId="{B862432A-F5A2-40FE-9E00-4AF51295092C}"/>
          </ac:grpSpMkLst>
        </pc:grp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2041357710" sldId="3591"/>
            <ac:picMk id="4" creationId="{A3BE5F84-4C0F-4456-39DC-BE906694FE17}"/>
          </ac:picMkLst>
        </pc:picChg>
        <pc:picChg chg="mod topLvl">
          <ac:chgData name="Xiting Wang" userId="4215c639-9d29-431d-98bc-3378e62bb0e5" providerId="ADAL" clId="{F74A266F-1305-4341-BA5F-C72DBA5A16C3}" dt="2022-10-21T08:20:59.386" v="1488" actId="1076"/>
          <ac:picMkLst>
            <pc:docMk/>
            <pc:sldMk cId="2041357710" sldId="3591"/>
            <ac:picMk id="39" creationId="{C0212D92-9BD4-4299-841B-1AE1C64C2D27}"/>
          </ac:picMkLst>
        </pc:picChg>
        <pc:picChg chg="mod topLvl">
          <ac:chgData name="Xiting Wang" userId="4215c639-9d29-431d-98bc-3378e62bb0e5" providerId="ADAL" clId="{F74A266F-1305-4341-BA5F-C72DBA5A16C3}" dt="2022-10-21T08:20:59.386" v="1488" actId="1076"/>
          <ac:picMkLst>
            <pc:docMk/>
            <pc:sldMk cId="2041357710" sldId="3591"/>
            <ac:picMk id="40" creationId="{826DB73D-87C1-4778-859C-3720FC4D918F}"/>
          </ac:picMkLst>
        </pc:picChg>
        <pc:picChg chg="mod">
          <ac:chgData name="Xiting Wang" userId="4215c639-9d29-431d-98bc-3378e62bb0e5" providerId="ADAL" clId="{F74A266F-1305-4341-BA5F-C72DBA5A16C3}" dt="2022-10-21T08:20:59.386" v="1488" actId="1076"/>
          <ac:picMkLst>
            <pc:docMk/>
            <pc:sldMk cId="2041357710" sldId="3591"/>
            <ac:picMk id="41" creationId="{E5AA189A-BFE9-4BF0-B5BF-F7B58FA1AF52}"/>
          </ac:picMkLst>
        </pc:picChg>
      </pc:sldChg>
      <pc:sldChg chg="addSp delSp modSp new mod modTransition modAnim">
        <pc:chgData name="Xiting Wang" userId="4215c639-9d29-431d-98bc-3378e62bb0e5" providerId="ADAL" clId="{F74A266F-1305-4341-BA5F-C72DBA5A16C3}" dt="2022-10-25T05:25:06.839" v="4034"/>
        <pc:sldMkLst>
          <pc:docMk/>
          <pc:sldMk cId="1827790310" sldId="3592"/>
        </pc:sldMkLst>
        <pc:spChg chg="mod">
          <ac:chgData name="Xiting Wang" userId="4215c639-9d29-431d-98bc-3378e62bb0e5" providerId="ADAL" clId="{F74A266F-1305-4341-BA5F-C72DBA5A16C3}" dt="2022-10-21T08:25:15.991" v="1572"/>
          <ac:spMkLst>
            <pc:docMk/>
            <pc:sldMk cId="1827790310" sldId="3592"/>
            <ac:spMk id="2" creationId="{BB78683E-531D-A1EE-11FC-3ECE1817AC19}"/>
          </ac:spMkLst>
        </pc:spChg>
        <pc:spChg chg="del">
          <ac:chgData name="Xiting Wang" userId="4215c639-9d29-431d-98bc-3378e62bb0e5" providerId="ADAL" clId="{F74A266F-1305-4341-BA5F-C72DBA5A16C3}" dt="2022-10-21T08:26:47.924" v="1573" actId="478"/>
          <ac:spMkLst>
            <pc:docMk/>
            <pc:sldMk cId="1827790310" sldId="3592"/>
            <ac:spMk id="3" creationId="{3BE29CAA-74F3-0931-B2A4-85F43E00537D}"/>
          </ac:spMkLst>
        </pc:spChg>
        <pc:spChg chg="add mod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6" creationId="{C0C8D9E1-0420-1B6A-9B90-83BF2D360834}"/>
          </ac:spMkLst>
        </pc:spChg>
        <pc:spChg chg="add mod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7" creationId="{18AEDD8F-9CE5-7450-4DC8-FBE2F2CE1ED8}"/>
          </ac:spMkLst>
        </pc:spChg>
        <pc:spChg chg="add mod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8" creationId="{D685F96E-9281-361C-0CA2-85F428060871}"/>
          </ac:spMkLst>
        </pc:spChg>
        <pc:spChg chg="add mod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9" creationId="{8F446334-F999-FB93-1D55-AFDE253B07E4}"/>
          </ac:spMkLst>
        </pc:spChg>
        <pc:spChg chg="add mod">
          <ac:chgData name="Xiting Wang" userId="4215c639-9d29-431d-98bc-3378e62bb0e5" providerId="ADAL" clId="{F74A266F-1305-4341-BA5F-C72DBA5A16C3}" dt="2022-10-21T08:42:26.123" v="2075" actId="1076"/>
          <ac:spMkLst>
            <pc:docMk/>
            <pc:sldMk cId="1827790310" sldId="3592"/>
            <ac:spMk id="11" creationId="{9DE5C309-8777-601E-E917-40D717557962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12" creationId="{38D8EF7B-609F-8160-07E9-BD7A021CC19C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14" creationId="{F4E670D7-9FCD-412D-4033-BF60740D60B2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17" creationId="{C2293537-C4A3-E21C-9922-97DB5CB4564E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19" creationId="{54810E0D-F85B-678F-DCDC-7DD2A5202077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20" creationId="{69F79116-8303-B07E-4F1E-FAAB332F4420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21" creationId="{5790C9C6-64B6-637D-CAA1-197F9CBB062D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23" creationId="{04DCD6E3-B8BF-466F-C57C-3630535C52F9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26" creationId="{36E37E7A-7990-2A46-4295-6E679F0F3FA7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27" creationId="{8A8678AB-A7E2-8746-A25C-37256752A458}"/>
          </ac:spMkLst>
        </pc:spChg>
        <pc:spChg chg="add del mod">
          <ac:chgData name="Xiting Wang" userId="4215c639-9d29-431d-98bc-3378e62bb0e5" providerId="ADAL" clId="{F74A266F-1305-4341-BA5F-C72DBA5A16C3}" dt="2022-10-21T08:37:11.894" v="2006" actId="478"/>
          <ac:spMkLst>
            <pc:docMk/>
            <pc:sldMk cId="1827790310" sldId="3592"/>
            <ac:spMk id="31" creationId="{93F4829D-6B9F-D833-4484-3C5FD503C876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33" creationId="{71522742-01EB-D040-3045-BE78467F9D88}"/>
          </ac:spMkLst>
        </pc:spChg>
        <pc:spChg chg="add mod topLvl">
          <ac:chgData name="Xiting Wang" userId="4215c639-9d29-431d-98bc-3378e62bb0e5" providerId="ADAL" clId="{F74A266F-1305-4341-BA5F-C72DBA5A16C3}" dt="2022-10-21T08:44:21.518" v="2271" actId="1037"/>
          <ac:spMkLst>
            <pc:docMk/>
            <pc:sldMk cId="1827790310" sldId="3592"/>
            <ac:spMk id="34" creationId="{D8680A18-3ADB-1818-F337-178973EC4AE1}"/>
          </ac:spMkLst>
        </pc:spChg>
        <pc:grpChg chg="add del mod">
          <ac:chgData name="Xiting Wang" userId="4215c639-9d29-431d-98bc-3378e62bb0e5" providerId="ADAL" clId="{F74A266F-1305-4341-BA5F-C72DBA5A16C3}" dt="2022-10-21T08:38:59.773" v="2022" actId="165"/>
          <ac:grpSpMkLst>
            <pc:docMk/>
            <pc:sldMk cId="1827790310" sldId="3592"/>
            <ac:grpSpMk id="38" creationId="{48FB9BC2-F5A6-0DDE-C2E2-35B8E792CDE9}"/>
          </ac:grpSpMkLst>
        </pc:grp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1827790310" sldId="3592"/>
            <ac:picMk id="4" creationId="{A4C2BD3D-9147-5CCC-6328-3BD15B8B6C09}"/>
          </ac:picMkLst>
        </pc:picChg>
        <pc:picChg chg="add mod">
          <ac:chgData name="Xiting Wang" userId="4215c639-9d29-431d-98bc-3378e62bb0e5" providerId="ADAL" clId="{F74A266F-1305-4341-BA5F-C72DBA5A16C3}" dt="2022-10-21T08:44:21.518" v="2271" actId="1037"/>
          <ac:picMkLst>
            <pc:docMk/>
            <pc:sldMk cId="1827790310" sldId="3592"/>
            <ac:picMk id="5" creationId="{4C5EE5CC-8809-52DB-7CE2-C8CAAF2CE81C}"/>
          </ac:picMkLst>
        </pc:picChg>
        <pc:picChg chg="add mod topLvl">
          <ac:chgData name="Xiting Wang" userId="4215c639-9d29-431d-98bc-3378e62bb0e5" providerId="ADAL" clId="{F74A266F-1305-4341-BA5F-C72DBA5A16C3}" dt="2022-10-21T08:44:21.518" v="2271" actId="1037"/>
          <ac:picMkLst>
            <pc:docMk/>
            <pc:sldMk cId="1827790310" sldId="3592"/>
            <ac:picMk id="13" creationId="{0FA17C64-1D0F-0581-1376-0A0A479B839B}"/>
          </ac:picMkLst>
        </pc:picChg>
        <pc:picChg chg="add mod topLvl">
          <ac:chgData name="Xiting Wang" userId="4215c639-9d29-431d-98bc-3378e62bb0e5" providerId="ADAL" clId="{F74A266F-1305-4341-BA5F-C72DBA5A16C3}" dt="2022-10-21T08:44:21.518" v="2271" actId="1037"/>
          <ac:picMkLst>
            <pc:docMk/>
            <pc:sldMk cId="1827790310" sldId="3592"/>
            <ac:picMk id="29" creationId="{0317C21B-A504-DA6D-48E3-EDE2D010118E}"/>
          </ac:picMkLst>
        </pc:picChg>
        <pc:picChg chg="add mod topLvl">
          <ac:chgData name="Xiting Wang" userId="4215c639-9d29-431d-98bc-3378e62bb0e5" providerId="ADAL" clId="{F74A266F-1305-4341-BA5F-C72DBA5A16C3}" dt="2022-10-21T08:44:21.518" v="2271" actId="1037"/>
          <ac:picMkLst>
            <pc:docMk/>
            <pc:sldMk cId="1827790310" sldId="3592"/>
            <ac:picMk id="30" creationId="{080C5D34-0F86-AB89-E59F-3FC775119DB6}"/>
          </ac:picMkLst>
        </pc:picChg>
        <pc:picChg chg="add mod topLvl">
          <ac:chgData name="Xiting Wang" userId="4215c639-9d29-431d-98bc-3378e62bb0e5" providerId="ADAL" clId="{F74A266F-1305-4341-BA5F-C72DBA5A16C3}" dt="2022-10-21T08:44:21.518" v="2271" actId="1037"/>
          <ac:picMkLst>
            <pc:docMk/>
            <pc:sldMk cId="1827790310" sldId="3592"/>
            <ac:picMk id="32" creationId="{1ECCAF5A-5948-CEFA-B285-879FFF49BF93}"/>
          </ac:picMkLst>
        </pc:picChg>
        <pc:cxnChg chg="add mod">
          <ac:chgData name="Xiting Wang" userId="4215c639-9d29-431d-98bc-3378e62bb0e5" providerId="ADAL" clId="{F74A266F-1305-4341-BA5F-C72DBA5A16C3}" dt="2022-10-21T08:44:21.518" v="2271" actId="1037"/>
          <ac:cxnSpMkLst>
            <pc:docMk/>
            <pc:sldMk cId="1827790310" sldId="3592"/>
            <ac:cxnSpMk id="15" creationId="{DD63F20D-75C7-0547-6257-441F3C2DC773}"/>
          </ac:cxnSpMkLst>
        </pc:cxnChg>
        <pc:cxnChg chg="add mod">
          <ac:chgData name="Xiting Wang" userId="4215c639-9d29-431d-98bc-3378e62bb0e5" providerId="ADAL" clId="{F74A266F-1305-4341-BA5F-C72DBA5A16C3}" dt="2022-10-21T08:44:21.518" v="2271" actId="1037"/>
          <ac:cxnSpMkLst>
            <pc:docMk/>
            <pc:sldMk cId="1827790310" sldId="3592"/>
            <ac:cxnSpMk id="16" creationId="{2F3BFA7B-C4ED-4EA4-0F7C-16019B3B6685}"/>
          </ac:cxnSpMkLst>
        </pc:cxnChg>
        <pc:cxnChg chg="add mod topLvl">
          <ac:chgData name="Xiting Wang" userId="4215c639-9d29-431d-98bc-3378e62bb0e5" providerId="ADAL" clId="{F74A266F-1305-4341-BA5F-C72DBA5A16C3}" dt="2022-10-21T08:44:21.518" v="2271" actId="1037"/>
          <ac:cxnSpMkLst>
            <pc:docMk/>
            <pc:sldMk cId="1827790310" sldId="3592"/>
            <ac:cxnSpMk id="18" creationId="{0A642B17-41BB-9F81-3EB1-C0A3B4604461}"/>
          </ac:cxnSpMkLst>
        </pc:cxnChg>
        <pc:cxnChg chg="add mod topLvl">
          <ac:chgData name="Xiting Wang" userId="4215c639-9d29-431d-98bc-3378e62bb0e5" providerId="ADAL" clId="{F74A266F-1305-4341-BA5F-C72DBA5A16C3}" dt="2022-10-21T08:44:21.518" v="2271" actId="1037"/>
          <ac:cxnSpMkLst>
            <pc:docMk/>
            <pc:sldMk cId="1827790310" sldId="3592"/>
            <ac:cxnSpMk id="22" creationId="{A1106087-1403-D27C-692C-EBA9563FA5E5}"/>
          </ac:cxnSpMkLst>
        </pc:cxnChg>
        <pc:cxnChg chg="add mod topLvl">
          <ac:chgData name="Xiting Wang" userId="4215c639-9d29-431d-98bc-3378e62bb0e5" providerId="ADAL" clId="{F74A266F-1305-4341-BA5F-C72DBA5A16C3}" dt="2022-10-21T08:44:21.518" v="2271" actId="1037"/>
          <ac:cxnSpMkLst>
            <pc:docMk/>
            <pc:sldMk cId="1827790310" sldId="3592"/>
            <ac:cxnSpMk id="24" creationId="{AC16A511-5114-5BDF-6884-E0E551C5C691}"/>
          </ac:cxnSpMkLst>
        </pc:cxnChg>
        <pc:cxnChg chg="add mod topLvl">
          <ac:chgData name="Xiting Wang" userId="4215c639-9d29-431d-98bc-3378e62bb0e5" providerId="ADAL" clId="{F74A266F-1305-4341-BA5F-C72DBA5A16C3}" dt="2022-10-21T08:44:21.518" v="2271" actId="1037"/>
          <ac:cxnSpMkLst>
            <pc:docMk/>
            <pc:sldMk cId="1827790310" sldId="3592"/>
            <ac:cxnSpMk id="25" creationId="{8C50ECF7-0AC2-067F-3BC7-2D20E92BBDB1}"/>
          </ac:cxnSpMkLst>
        </pc:cxnChg>
        <pc:cxnChg chg="add mod topLvl">
          <ac:chgData name="Xiting Wang" userId="4215c639-9d29-431d-98bc-3378e62bb0e5" providerId="ADAL" clId="{F74A266F-1305-4341-BA5F-C72DBA5A16C3}" dt="2022-10-21T08:44:21.518" v="2271" actId="1037"/>
          <ac:cxnSpMkLst>
            <pc:docMk/>
            <pc:sldMk cId="1827790310" sldId="3592"/>
            <ac:cxnSpMk id="28" creationId="{029D03AA-3484-216F-986E-2A846580E3FE}"/>
          </ac:cxnSpMkLst>
        </pc:cxnChg>
      </pc:sldChg>
      <pc:sldChg chg="addSp delSp modSp new mod modTransition modAnim">
        <pc:chgData name="Xiting Wang" userId="4215c639-9d29-431d-98bc-3378e62bb0e5" providerId="ADAL" clId="{F74A266F-1305-4341-BA5F-C72DBA5A16C3}" dt="2022-10-25T05:25:06.839" v="4034"/>
        <pc:sldMkLst>
          <pc:docMk/>
          <pc:sldMk cId="4186693582" sldId="3593"/>
        </pc:sldMkLst>
        <pc:spChg chg="mod">
          <ac:chgData name="Xiting Wang" userId="4215c639-9d29-431d-98bc-3378e62bb0e5" providerId="ADAL" clId="{F74A266F-1305-4341-BA5F-C72DBA5A16C3}" dt="2022-10-21T08:43:32.552" v="2178" actId="20577"/>
          <ac:spMkLst>
            <pc:docMk/>
            <pc:sldMk cId="4186693582" sldId="3593"/>
            <ac:spMk id="2" creationId="{C0849609-69B6-9B6A-E4E1-AABE8525BF2E}"/>
          </ac:spMkLst>
        </pc:spChg>
        <pc:spChg chg="mod">
          <ac:chgData name="Xiting Wang" userId="4215c639-9d29-431d-98bc-3378e62bb0e5" providerId="ADAL" clId="{F74A266F-1305-4341-BA5F-C72DBA5A16C3}" dt="2022-10-21T08:44:03.997" v="2253" actId="20577"/>
          <ac:spMkLst>
            <pc:docMk/>
            <pc:sldMk cId="4186693582" sldId="3593"/>
            <ac:spMk id="3" creationId="{A9B891A2-BCDF-97CD-F95A-9790452A42D5}"/>
          </ac:spMkLst>
        </pc:sp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4186693582" sldId="3593"/>
            <ac:picMk id="6" creationId="{577C1B85-EFDF-E81A-6950-7BC6B39C8D01}"/>
          </ac:picMkLst>
        </pc:picChg>
      </pc:sldChg>
      <pc:sldChg chg="addSp delSp modSp modTransition modAnim modNotes">
        <pc:chgData name="Xiting Wang" userId="4215c639-9d29-431d-98bc-3378e62bb0e5" providerId="ADAL" clId="{F74A266F-1305-4341-BA5F-C72DBA5A16C3}" dt="2022-10-25T05:31:42.408" v="4042" actId="368"/>
        <pc:sldMkLst>
          <pc:docMk/>
          <pc:sldMk cId="1481265701" sldId="3594"/>
        </pc:sldMkLst>
        <pc:picChg chg="add del mod">
          <ac:chgData name="Xiting Wang" userId="4215c639-9d29-431d-98bc-3378e62bb0e5" providerId="ADAL" clId="{F74A266F-1305-4341-BA5F-C72DBA5A16C3}" dt="2022-10-25T02:56:12.210" v="3958"/>
          <ac:picMkLst>
            <pc:docMk/>
            <pc:sldMk cId="1481265701" sldId="3594"/>
            <ac:picMk id="7" creationId="{AAF415DB-EF93-EA82-9322-C7A6C31CA9AD}"/>
          </ac:picMkLst>
        </pc:picChg>
        <pc:picChg chg="add del mod">
          <ac:chgData name="Xiting Wang" userId="4215c639-9d29-431d-98bc-3378e62bb0e5" providerId="ADAL" clId="{F74A266F-1305-4341-BA5F-C72DBA5A16C3}" dt="2022-10-25T03:03:30.871" v="3968"/>
          <ac:picMkLst>
            <pc:docMk/>
            <pc:sldMk cId="1481265701" sldId="3594"/>
            <ac:picMk id="40" creationId="{661D5714-10C8-FC8F-8413-D8B8412F2AA8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1481265701" sldId="3594"/>
            <ac:picMk id="43" creationId="{5A1ADD6A-FDBC-15B4-5036-51445D645070}"/>
          </ac:picMkLst>
        </pc:picChg>
      </pc:sldChg>
      <pc:sldChg chg="addSp delSp modSp mod modTransition delAnim modAnim">
        <pc:chgData name="Xiting Wang" userId="4215c639-9d29-431d-98bc-3378e62bb0e5" providerId="ADAL" clId="{F74A266F-1305-4341-BA5F-C72DBA5A16C3}" dt="2022-10-25T05:25:06.839" v="4034"/>
        <pc:sldMkLst>
          <pc:docMk/>
          <pc:sldMk cId="3554317022" sldId="3595"/>
        </pc:sldMkLst>
        <pc:spChg chg="mod">
          <ac:chgData name="Xiting Wang" userId="4215c639-9d29-431d-98bc-3378e62bb0e5" providerId="ADAL" clId="{F74A266F-1305-4341-BA5F-C72DBA5A16C3}" dt="2022-10-25T01:28:37.889" v="2494" actId="20577"/>
          <ac:spMkLst>
            <pc:docMk/>
            <pc:sldMk cId="3554317022" sldId="3595"/>
            <ac:spMk id="2" creationId="{30D426CC-8E0C-0FF0-C565-5B0CA823C1C8}"/>
          </ac:spMkLst>
        </pc:spChg>
        <pc:spChg chg="mod">
          <ac:chgData name="Xiting Wang" userId="4215c639-9d29-431d-98bc-3378e62bb0e5" providerId="ADAL" clId="{F74A266F-1305-4341-BA5F-C72DBA5A16C3}" dt="2022-10-25T01:28:12.458" v="2470" actId="255"/>
          <ac:spMkLst>
            <pc:docMk/>
            <pc:sldMk cId="3554317022" sldId="3595"/>
            <ac:spMk id="4" creationId="{7A2A560E-FF3D-7D9F-ABE1-D0BADBC1617F}"/>
          </ac:spMkLst>
        </pc:spChg>
        <pc:spChg chg="mod">
          <ac:chgData name="Xiting Wang" userId="4215c639-9d29-431d-98bc-3378e62bb0e5" providerId="ADAL" clId="{F74A266F-1305-4341-BA5F-C72DBA5A16C3}" dt="2022-10-25T01:28:28.459" v="2473" actId="1076"/>
          <ac:spMkLst>
            <pc:docMk/>
            <pc:sldMk cId="3554317022" sldId="3595"/>
            <ac:spMk id="11" creationId="{D5DEF6E4-D8A1-7989-4D0C-88664421693B}"/>
          </ac:spMkLst>
        </pc:spChg>
        <pc:spChg chg="mod">
          <ac:chgData name="Xiting Wang" userId="4215c639-9d29-431d-98bc-3378e62bb0e5" providerId="ADAL" clId="{F74A266F-1305-4341-BA5F-C72DBA5A16C3}" dt="2022-10-25T01:28:31.924" v="2474" actId="1076"/>
          <ac:spMkLst>
            <pc:docMk/>
            <pc:sldMk cId="3554317022" sldId="3595"/>
            <ac:spMk id="12" creationId="{57784C6E-C07E-A99E-A325-36E9F112DBDE}"/>
          </ac:spMkLst>
        </pc:spChg>
        <pc:spChg chg="mod">
          <ac:chgData name="Xiting Wang" userId="4215c639-9d29-431d-98bc-3378e62bb0e5" providerId="ADAL" clId="{F74A266F-1305-4341-BA5F-C72DBA5A16C3}" dt="2022-10-25T01:28:12.458" v="2470" actId="255"/>
          <ac:spMkLst>
            <pc:docMk/>
            <pc:sldMk cId="3554317022" sldId="3595"/>
            <ac:spMk id="15" creationId="{FB5B597E-8E7E-CAE6-3CC7-19F4D6C54617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16" creationId="{05505684-99F2-673E-9630-6FA4FD6AC53B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17" creationId="{E167264A-87F2-2EAD-CC3D-0F0BC682A93B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18" creationId="{B207431E-964F-B997-013B-4219559A2C1D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19" creationId="{3E68F9C6-4672-A6B9-EBD1-0CEBF2815EDD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20" creationId="{43E3326C-E7BA-7287-0348-70A3700D19C6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21" creationId="{1AEB7F26-66A2-FC75-F105-5610B0146B2D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22" creationId="{FD251AA5-A585-4F28-6482-25BB4973D1C5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23" creationId="{C9C17794-A377-6676-A594-F20DA1934B75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24" creationId="{669D37A6-D3A1-FD8C-5EE5-1F59B3766657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26" creationId="{D41D01B6-0952-BCE7-5F01-20C4932E493B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28" creationId="{0E58F32D-4CE9-5442-130E-136971AD5C03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29" creationId="{399C10C3-9718-069C-6812-A9EBFCC21DC6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30" creationId="{5542C7AA-4880-67B8-C108-6C8155E0DBD4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31" creationId="{8A229199-0DFD-DA31-8690-105C7AE9DDF2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32" creationId="{74952871-8B30-CD2A-8273-F2DB41CD46EC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33" creationId="{ABA325E4-7CC1-4F64-1182-532AE9C38947}"/>
          </ac:spMkLst>
        </pc:spChg>
        <pc:spChg chg="del">
          <ac:chgData name="Xiting Wang" userId="4215c639-9d29-431d-98bc-3378e62bb0e5" providerId="ADAL" clId="{F74A266F-1305-4341-BA5F-C72DBA5A16C3}" dt="2022-10-25T01:28:02.106" v="2468" actId="478"/>
          <ac:spMkLst>
            <pc:docMk/>
            <pc:sldMk cId="3554317022" sldId="3595"/>
            <ac:spMk id="34" creationId="{962EAFD0-F0C4-3379-1524-1355B612ADFA}"/>
          </ac:spMkLst>
        </pc:sp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3554317022" sldId="3595"/>
            <ac:picMk id="5" creationId="{1C67BC56-F045-8DE5-9549-3DEF414C1060}"/>
          </ac:picMkLst>
        </pc:picChg>
        <pc:picChg chg="mod">
          <ac:chgData name="Xiting Wang" userId="4215c639-9d29-431d-98bc-3378e62bb0e5" providerId="ADAL" clId="{F74A266F-1305-4341-BA5F-C72DBA5A16C3}" dt="2022-10-25T01:28:07.490" v="2469" actId="1076"/>
          <ac:picMkLst>
            <pc:docMk/>
            <pc:sldMk cId="3554317022" sldId="3595"/>
            <ac:picMk id="6" creationId="{D5B22F3E-D77E-8514-FB33-1418EBA5C5E2}"/>
          </ac:picMkLst>
        </pc:picChg>
        <pc:picChg chg="del">
          <ac:chgData name="Xiting Wang" userId="4215c639-9d29-431d-98bc-3378e62bb0e5" providerId="ADAL" clId="{F74A266F-1305-4341-BA5F-C72DBA5A16C3}" dt="2022-10-25T01:28:02.106" v="2468" actId="478"/>
          <ac:picMkLst>
            <pc:docMk/>
            <pc:sldMk cId="3554317022" sldId="3595"/>
            <ac:picMk id="13" creationId="{3CC33219-8261-9D07-DD4A-0883575E5752}"/>
          </ac:picMkLst>
        </pc:picChg>
      </pc:sldChg>
      <pc:sldChg chg="addSp delSp modSp mod modTransition modAnim modNotes modNotesTx">
        <pc:chgData name="Xiting Wang" userId="4215c639-9d29-431d-98bc-3378e62bb0e5" providerId="ADAL" clId="{F74A266F-1305-4341-BA5F-C72DBA5A16C3}" dt="2022-10-25T05:31:42.385" v="4038" actId="368"/>
        <pc:sldMkLst>
          <pc:docMk/>
          <pc:sldMk cId="3524272234" sldId="3596"/>
        </pc:sldMkLst>
        <pc:spChg chg="mod">
          <ac:chgData name="Xiting Wang" userId="4215c639-9d29-431d-98bc-3378e62bb0e5" providerId="ADAL" clId="{F74A266F-1305-4341-BA5F-C72DBA5A16C3}" dt="2022-10-25T02:24:35.477" v="2864" actId="20577"/>
          <ac:spMkLst>
            <pc:docMk/>
            <pc:sldMk cId="3524272234" sldId="3596"/>
            <ac:spMk id="2" creationId="{2DC8230B-EB9B-870C-8FB5-1F859E6917B0}"/>
          </ac:spMkLst>
        </pc:spChg>
        <pc:spChg chg="mod">
          <ac:chgData name="Xiting Wang" userId="4215c639-9d29-431d-98bc-3378e62bb0e5" providerId="ADAL" clId="{F74A266F-1305-4341-BA5F-C72DBA5A16C3}" dt="2022-10-25T01:26:39.797" v="2465" actId="20577"/>
          <ac:spMkLst>
            <pc:docMk/>
            <pc:sldMk cId="3524272234" sldId="3596"/>
            <ac:spMk id="3" creationId="{AE266BD8-85EA-3F03-1CAF-54D002C65672}"/>
          </ac:spMkLst>
        </pc:spChg>
        <pc:picChg chg="add del mod">
          <ac:chgData name="Xiting Wang" userId="4215c639-9d29-431d-98bc-3378e62bb0e5" providerId="ADAL" clId="{F74A266F-1305-4341-BA5F-C72DBA5A16C3}" dt="2022-10-25T02:36:27.826" v="3944"/>
          <ac:picMkLst>
            <pc:docMk/>
            <pc:sldMk cId="3524272234" sldId="3596"/>
            <ac:picMk id="7" creationId="{0541523A-2598-168F-B725-21081316A865}"/>
          </ac:picMkLst>
        </pc:picChg>
        <pc:picChg chg="add del mod">
          <ac:chgData name="Xiting Wang" userId="4215c639-9d29-431d-98bc-3378e62bb0e5" providerId="ADAL" clId="{F74A266F-1305-4341-BA5F-C72DBA5A16C3}" dt="2022-10-25T02:39:15.888" v="3950"/>
          <ac:picMkLst>
            <pc:docMk/>
            <pc:sldMk cId="3524272234" sldId="3596"/>
            <ac:picMk id="12" creationId="{EFFC6F4A-5B59-53B8-49DC-C9C83D41129A}"/>
          </ac:picMkLst>
        </pc:picChg>
        <pc:picChg chg="add del mod">
          <ac:chgData name="Xiting Wang" userId="4215c639-9d29-431d-98bc-3378e62bb0e5" providerId="ADAL" clId="{F74A266F-1305-4341-BA5F-C72DBA5A16C3}" dt="2022-10-25T03:03:30.871" v="3968"/>
          <ac:picMkLst>
            <pc:docMk/>
            <pc:sldMk cId="3524272234" sldId="3596"/>
            <ac:picMk id="16" creationId="{D8708A2E-8A14-46E8-51E9-70D44B5718D1}"/>
          </ac:picMkLst>
        </pc:picChg>
        <pc:picChg chg="add del mod">
          <ac:chgData name="Xiting Wang" userId="4215c639-9d29-431d-98bc-3378e62bb0e5" providerId="ADAL" clId="{F74A266F-1305-4341-BA5F-C72DBA5A16C3}" dt="2022-10-25T05:07:30.525" v="4014"/>
          <ac:picMkLst>
            <pc:docMk/>
            <pc:sldMk cId="3524272234" sldId="3596"/>
            <ac:picMk id="26" creationId="{CB118AF0-E54B-851F-E53D-DD0D88C81D72}"/>
          </ac:picMkLst>
        </pc:picChg>
        <pc:picChg chg="add del mod">
          <ac:chgData name="Xiting Wang" userId="4215c639-9d29-431d-98bc-3378e62bb0e5" providerId="ADAL" clId="{F74A266F-1305-4341-BA5F-C72DBA5A16C3}" dt="2022-10-25T05:08:03.914" v="4018"/>
          <ac:picMkLst>
            <pc:docMk/>
            <pc:sldMk cId="3524272234" sldId="3596"/>
            <ac:picMk id="29" creationId="{D2A153E3-81C5-F2AD-18F9-87CC99A6F056}"/>
          </ac:picMkLst>
        </pc:picChg>
        <pc:picChg chg="add del mod">
          <ac:chgData name="Xiting Wang" userId="4215c639-9d29-431d-98bc-3378e62bb0e5" providerId="ADAL" clId="{F74A266F-1305-4341-BA5F-C72DBA5A16C3}" dt="2022-10-25T05:08:15.688" v="4019"/>
          <ac:picMkLst>
            <pc:docMk/>
            <pc:sldMk cId="3524272234" sldId="3596"/>
            <ac:picMk id="32" creationId="{CB210EC6-E06B-8074-576A-E0968DD09AA0}"/>
          </ac:picMkLst>
        </pc:picChg>
        <pc:picChg chg="add del mod">
          <ac:chgData name="Xiting Wang" userId="4215c639-9d29-431d-98bc-3378e62bb0e5" providerId="ADAL" clId="{F74A266F-1305-4341-BA5F-C72DBA5A16C3}" dt="2022-10-25T05:08:18.617" v="4021"/>
          <ac:picMkLst>
            <pc:docMk/>
            <pc:sldMk cId="3524272234" sldId="3596"/>
            <ac:picMk id="33" creationId="{6471A016-0468-39CB-4655-DD43BBDB8EC3}"/>
          </ac:picMkLst>
        </pc:picChg>
        <pc:picChg chg="add del mod ord">
          <ac:chgData name="Xiting Wang" userId="4215c639-9d29-431d-98bc-3378e62bb0e5" providerId="ADAL" clId="{F74A266F-1305-4341-BA5F-C72DBA5A16C3}" dt="2022-10-25T05:08:59.203" v="4022"/>
          <ac:picMkLst>
            <pc:docMk/>
            <pc:sldMk cId="3524272234" sldId="3596"/>
            <ac:picMk id="36" creationId="{9C161BD7-46A0-5607-0F4C-BED5615C8E03}"/>
          </ac:picMkLst>
        </pc:picChg>
        <pc:picChg chg="add del mod">
          <ac:chgData name="Xiting Wang" userId="4215c639-9d29-431d-98bc-3378e62bb0e5" providerId="ADAL" clId="{F74A266F-1305-4341-BA5F-C72DBA5A16C3}" dt="2022-10-25T05:09:05.215" v="4024"/>
          <ac:picMkLst>
            <pc:docMk/>
            <pc:sldMk cId="3524272234" sldId="3596"/>
            <ac:picMk id="37" creationId="{0A2E47EE-EF12-740D-04EA-25F73619BFC5}"/>
          </ac:picMkLst>
        </pc:picChg>
        <pc:picChg chg="add del mod ord">
          <ac:chgData name="Xiting Wang" userId="4215c639-9d29-431d-98bc-3378e62bb0e5" providerId="ADAL" clId="{F74A266F-1305-4341-BA5F-C72DBA5A16C3}" dt="2022-10-25T05:09:45.166" v="4025"/>
          <ac:picMkLst>
            <pc:docMk/>
            <pc:sldMk cId="3524272234" sldId="3596"/>
            <ac:picMk id="40" creationId="{6B1A7211-A004-51E7-C0D5-6549E2DC9042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3524272234" sldId="3596"/>
            <ac:picMk id="41" creationId="{63504C38-B605-6DB7-8EAD-5CF2FE4B0BF6}"/>
          </ac:picMkLst>
        </pc:picChg>
      </pc:sldChg>
      <pc:sldChg chg="addSp delSp modSp add mod modTransition addAnim delAnim modAnim">
        <pc:chgData name="Xiting Wang" userId="4215c639-9d29-431d-98bc-3378e62bb0e5" providerId="ADAL" clId="{F74A266F-1305-4341-BA5F-C72DBA5A16C3}" dt="2022-10-25T05:25:06.839" v="4034"/>
        <pc:sldMkLst>
          <pc:docMk/>
          <pc:sldMk cId="4294843211" sldId="3597"/>
        </pc:sldMkLst>
        <pc:spChg chg="mod">
          <ac:chgData name="Xiting Wang" userId="4215c639-9d29-431d-98bc-3378e62bb0e5" providerId="ADAL" clId="{F74A266F-1305-4341-BA5F-C72DBA5A16C3}" dt="2022-10-25T01:28:41.552" v="2495"/>
          <ac:spMkLst>
            <pc:docMk/>
            <pc:sldMk cId="4294843211" sldId="3597"/>
            <ac:spMk id="2" creationId="{30D426CC-8E0C-0FF0-C565-5B0CA823C1C8}"/>
          </ac:spMkLst>
        </pc:spChg>
        <pc:spChg chg="add mod">
          <ac:chgData name="Xiting Wang" userId="4215c639-9d29-431d-98bc-3378e62bb0e5" providerId="ADAL" clId="{F74A266F-1305-4341-BA5F-C72DBA5A16C3}" dt="2022-10-25T02:20:54.531" v="2815" actId="1076"/>
          <ac:spMkLst>
            <pc:docMk/>
            <pc:sldMk cId="4294843211" sldId="3597"/>
            <ac:spMk id="3" creationId="{3DD9F622-3B3A-7890-F7FA-D70DCC72C90B}"/>
          </ac:spMkLst>
        </pc:spChg>
        <pc:spChg chg="add del mod">
          <ac:chgData name="Xiting Wang" userId="4215c639-9d29-431d-98bc-3378e62bb0e5" providerId="ADAL" clId="{F74A266F-1305-4341-BA5F-C72DBA5A16C3}" dt="2022-10-25T01:32:45.636" v="2516" actId="478"/>
          <ac:spMkLst>
            <pc:docMk/>
            <pc:sldMk cId="4294843211" sldId="3597"/>
            <ac:spMk id="3" creationId="{4B7348B1-83B6-95D0-259B-85756753DA09}"/>
          </ac:spMkLst>
        </pc:spChg>
        <pc:spChg chg="del">
          <ac:chgData name="Xiting Wang" userId="4215c639-9d29-431d-98bc-3378e62bb0e5" providerId="ADAL" clId="{F74A266F-1305-4341-BA5F-C72DBA5A16C3}" dt="2022-10-25T01:28:46.720" v="2496" actId="478"/>
          <ac:spMkLst>
            <pc:docMk/>
            <pc:sldMk cId="4294843211" sldId="3597"/>
            <ac:spMk id="4" creationId="{7A2A560E-FF3D-7D9F-ABE1-D0BADBC1617F}"/>
          </ac:spMkLst>
        </pc:spChg>
        <pc:spChg chg="add del mod">
          <ac:chgData name="Xiting Wang" userId="4215c639-9d29-431d-98bc-3378e62bb0e5" providerId="ADAL" clId="{F74A266F-1305-4341-BA5F-C72DBA5A16C3}" dt="2022-10-25T01:32:49.884" v="2517" actId="478"/>
          <ac:spMkLst>
            <pc:docMk/>
            <pc:sldMk cId="4294843211" sldId="3597"/>
            <ac:spMk id="7" creationId="{D2766098-E7A2-C159-3665-9EF5BECEBAD3}"/>
          </ac:spMkLst>
        </pc:spChg>
        <pc:spChg chg="add del mod">
          <ac:chgData name="Xiting Wang" userId="4215c639-9d29-431d-98bc-3378e62bb0e5" providerId="ADAL" clId="{F74A266F-1305-4341-BA5F-C72DBA5A16C3}" dt="2022-10-25T01:32:49.884" v="2517" actId="478"/>
          <ac:spMkLst>
            <pc:docMk/>
            <pc:sldMk cId="4294843211" sldId="3597"/>
            <ac:spMk id="8" creationId="{DFF8BD27-28A9-69B8-3833-FAE5CFC3F6F0}"/>
          </ac:spMkLst>
        </pc:spChg>
        <pc:spChg chg="add del mod">
          <ac:chgData name="Xiting Wang" userId="4215c639-9d29-431d-98bc-3378e62bb0e5" providerId="ADAL" clId="{F74A266F-1305-4341-BA5F-C72DBA5A16C3}" dt="2022-10-25T01:33:50.827" v="2532" actId="478"/>
          <ac:spMkLst>
            <pc:docMk/>
            <pc:sldMk cId="4294843211" sldId="3597"/>
            <ac:spMk id="9" creationId="{02E3167E-853B-B047-D758-1EFD73DC590C}"/>
          </ac:spMkLst>
        </pc:spChg>
        <pc:spChg chg="del">
          <ac:chgData name="Xiting Wang" userId="4215c639-9d29-431d-98bc-3378e62bb0e5" providerId="ADAL" clId="{F74A266F-1305-4341-BA5F-C72DBA5A16C3}" dt="2022-10-25T01:28:46.720" v="2496" actId="478"/>
          <ac:spMkLst>
            <pc:docMk/>
            <pc:sldMk cId="4294843211" sldId="3597"/>
            <ac:spMk id="11" creationId="{D5DEF6E4-D8A1-7989-4D0C-88664421693B}"/>
          </ac:spMkLst>
        </pc:spChg>
        <pc:spChg chg="del">
          <ac:chgData name="Xiting Wang" userId="4215c639-9d29-431d-98bc-3378e62bb0e5" providerId="ADAL" clId="{F74A266F-1305-4341-BA5F-C72DBA5A16C3}" dt="2022-10-25T01:28:46.720" v="2496" actId="478"/>
          <ac:spMkLst>
            <pc:docMk/>
            <pc:sldMk cId="4294843211" sldId="3597"/>
            <ac:spMk id="12" creationId="{57784C6E-C07E-A99E-A325-36E9F112DBDE}"/>
          </ac:spMkLst>
        </pc:spChg>
        <pc:spChg chg="del">
          <ac:chgData name="Xiting Wang" userId="4215c639-9d29-431d-98bc-3378e62bb0e5" providerId="ADAL" clId="{F74A266F-1305-4341-BA5F-C72DBA5A16C3}" dt="2022-10-25T01:28:46.720" v="2496" actId="478"/>
          <ac:spMkLst>
            <pc:docMk/>
            <pc:sldMk cId="4294843211" sldId="3597"/>
            <ac:spMk id="15" creationId="{FB5B597E-8E7E-CAE6-3CC7-19F4D6C54617}"/>
          </ac:spMkLst>
        </pc:spChg>
        <pc:spChg chg="add del mod ord">
          <ac:chgData name="Xiting Wang" userId="4215c639-9d29-431d-98bc-3378e62bb0e5" providerId="ADAL" clId="{F74A266F-1305-4341-BA5F-C72DBA5A16C3}" dt="2022-10-25T01:37:18.758" v="2604" actId="1038"/>
          <ac:spMkLst>
            <pc:docMk/>
            <pc:sldMk cId="4294843211" sldId="3597"/>
            <ac:spMk id="16" creationId="{05505684-99F2-673E-9630-6FA4FD6AC53B}"/>
          </ac:spMkLst>
        </pc:spChg>
        <pc:spChg chg="mod">
          <ac:chgData name="Xiting Wang" userId="4215c639-9d29-431d-98bc-3378e62bb0e5" providerId="ADAL" clId="{F74A266F-1305-4341-BA5F-C72DBA5A16C3}" dt="2022-10-25T01:37:18.758" v="2604" actId="1038"/>
          <ac:spMkLst>
            <pc:docMk/>
            <pc:sldMk cId="4294843211" sldId="3597"/>
            <ac:spMk id="17" creationId="{E167264A-87F2-2EAD-CC3D-0F0BC682A93B}"/>
          </ac:spMkLst>
        </pc:spChg>
        <pc:spChg chg="mod">
          <ac:chgData name="Xiting Wang" userId="4215c639-9d29-431d-98bc-3378e62bb0e5" providerId="ADAL" clId="{F74A266F-1305-4341-BA5F-C72DBA5A16C3}" dt="2022-10-25T01:37:18.758" v="2604" actId="1038"/>
          <ac:spMkLst>
            <pc:docMk/>
            <pc:sldMk cId="4294843211" sldId="3597"/>
            <ac:spMk id="18" creationId="{B207431E-964F-B997-013B-4219559A2C1D}"/>
          </ac:spMkLst>
        </pc:spChg>
        <pc:spChg chg="mod">
          <ac:chgData name="Xiting Wang" userId="4215c639-9d29-431d-98bc-3378e62bb0e5" providerId="ADAL" clId="{F74A266F-1305-4341-BA5F-C72DBA5A16C3}" dt="2022-10-25T01:37:18.758" v="2604" actId="1038"/>
          <ac:spMkLst>
            <pc:docMk/>
            <pc:sldMk cId="4294843211" sldId="3597"/>
            <ac:spMk id="19" creationId="{3E68F9C6-4672-A6B9-EBD1-0CEBF2815EDD}"/>
          </ac:spMkLst>
        </pc:spChg>
        <pc:spChg chg="mod">
          <ac:chgData name="Xiting Wang" userId="4215c639-9d29-431d-98bc-3378e62bb0e5" providerId="ADAL" clId="{F74A266F-1305-4341-BA5F-C72DBA5A16C3}" dt="2022-10-25T01:37:34.081" v="2629" actId="1076"/>
          <ac:spMkLst>
            <pc:docMk/>
            <pc:sldMk cId="4294843211" sldId="3597"/>
            <ac:spMk id="20" creationId="{43E3326C-E7BA-7287-0348-70A3700D19C6}"/>
          </ac:spMkLst>
        </pc:spChg>
        <pc:spChg chg="mod">
          <ac:chgData name="Xiting Wang" userId="4215c639-9d29-431d-98bc-3378e62bb0e5" providerId="ADAL" clId="{F74A266F-1305-4341-BA5F-C72DBA5A16C3}" dt="2022-10-25T01:56:57.383" v="2712" actId="207"/>
          <ac:spMkLst>
            <pc:docMk/>
            <pc:sldMk cId="4294843211" sldId="3597"/>
            <ac:spMk id="21" creationId="{1AEB7F26-66A2-FC75-F105-5610B0146B2D}"/>
          </ac:spMkLst>
        </pc:spChg>
        <pc:spChg chg="mod">
          <ac:chgData name="Xiting Wang" userId="4215c639-9d29-431d-98bc-3378e62bb0e5" providerId="ADAL" clId="{F74A266F-1305-4341-BA5F-C72DBA5A16C3}" dt="2022-10-25T01:37:06.847" v="2569" actId="1076"/>
          <ac:spMkLst>
            <pc:docMk/>
            <pc:sldMk cId="4294843211" sldId="3597"/>
            <ac:spMk id="22" creationId="{FD251AA5-A585-4F28-6482-25BB4973D1C5}"/>
          </ac:spMkLst>
        </pc:spChg>
        <pc:spChg chg="mod">
          <ac:chgData name="Xiting Wang" userId="4215c639-9d29-431d-98bc-3378e62bb0e5" providerId="ADAL" clId="{F74A266F-1305-4341-BA5F-C72DBA5A16C3}" dt="2022-10-25T01:53:45.776" v="2660" actId="113"/>
          <ac:spMkLst>
            <pc:docMk/>
            <pc:sldMk cId="4294843211" sldId="3597"/>
            <ac:spMk id="23" creationId="{C9C17794-A377-6676-A594-F20DA1934B75}"/>
          </ac:spMkLst>
        </pc:spChg>
        <pc:spChg chg="mod">
          <ac:chgData name="Xiting Wang" userId="4215c639-9d29-431d-98bc-3378e62bb0e5" providerId="ADAL" clId="{F74A266F-1305-4341-BA5F-C72DBA5A16C3}" dt="2022-10-25T01:40:32.545" v="2640" actId="1035"/>
          <ac:spMkLst>
            <pc:docMk/>
            <pc:sldMk cId="4294843211" sldId="3597"/>
            <ac:spMk id="24" creationId="{669D37A6-D3A1-FD8C-5EE5-1F59B3766657}"/>
          </ac:spMkLst>
        </pc:spChg>
        <pc:spChg chg="mod">
          <ac:chgData name="Xiting Wang" userId="4215c639-9d29-431d-98bc-3378e62bb0e5" providerId="ADAL" clId="{F74A266F-1305-4341-BA5F-C72DBA5A16C3}" dt="2022-10-25T01:55:46.128" v="2702" actId="207"/>
          <ac:spMkLst>
            <pc:docMk/>
            <pc:sldMk cId="4294843211" sldId="3597"/>
            <ac:spMk id="26" creationId="{D41D01B6-0952-BCE7-5F01-20C4932E493B}"/>
          </ac:spMkLst>
        </pc:spChg>
        <pc:spChg chg="mod">
          <ac:chgData name="Xiting Wang" userId="4215c639-9d29-431d-98bc-3378e62bb0e5" providerId="ADAL" clId="{F74A266F-1305-4341-BA5F-C72DBA5A16C3}" dt="2022-10-25T01:37:31.386" v="2628" actId="1038"/>
          <ac:spMkLst>
            <pc:docMk/>
            <pc:sldMk cId="4294843211" sldId="3597"/>
            <ac:spMk id="28" creationId="{0E58F32D-4CE9-5442-130E-136971AD5C03}"/>
          </ac:spMkLst>
        </pc:spChg>
        <pc:spChg chg="mod">
          <ac:chgData name="Xiting Wang" userId="4215c639-9d29-431d-98bc-3378e62bb0e5" providerId="ADAL" clId="{F74A266F-1305-4341-BA5F-C72DBA5A16C3}" dt="2022-10-25T01:55:18.552" v="2692" actId="207"/>
          <ac:spMkLst>
            <pc:docMk/>
            <pc:sldMk cId="4294843211" sldId="3597"/>
            <ac:spMk id="29" creationId="{399C10C3-9718-069C-6812-A9EBFCC21DC6}"/>
          </ac:spMkLst>
        </pc:spChg>
        <pc:spChg chg="mod">
          <ac:chgData name="Xiting Wang" userId="4215c639-9d29-431d-98bc-3378e62bb0e5" providerId="ADAL" clId="{F74A266F-1305-4341-BA5F-C72DBA5A16C3}" dt="2022-10-25T01:56:00.248" v="2704" actId="115"/>
          <ac:spMkLst>
            <pc:docMk/>
            <pc:sldMk cId="4294843211" sldId="3597"/>
            <ac:spMk id="30" creationId="{5542C7AA-4880-67B8-C108-6C8155E0DBD4}"/>
          </ac:spMkLst>
        </pc:spChg>
        <pc:spChg chg="mod">
          <ac:chgData name="Xiting Wang" userId="4215c639-9d29-431d-98bc-3378e62bb0e5" providerId="ADAL" clId="{F74A266F-1305-4341-BA5F-C72DBA5A16C3}" dt="2022-10-25T01:55:51.482" v="2703" actId="115"/>
          <ac:spMkLst>
            <pc:docMk/>
            <pc:sldMk cId="4294843211" sldId="3597"/>
            <ac:spMk id="31" creationId="{8A229199-0DFD-DA31-8690-105C7AE9DDF2}"/>
          </ac:spMkLst>
        </pc:spChg>
        <pc:spChg chg="mod">
          <ac:chgData name="Xiting Wang" userId="4215c639-9d29-431d-98bc-3378e62bb0e5" providerId="ADAL" clId="{F74A266F-1305-4341-BA5F-C72DBA5A16C3}" dt="2022-10-25T01:56:04.396" v="2705" actId="115"/>
          <ac:spMkLst>
            <pc:docMk/>
            <pc:sldMk cId="4294843211" sldId="3597"/>
            <ac:spMk id="32" creationId="{74952871-8B30-CD2A-8273-F2DB41CD46EC}"/>
          </ac:spMkLst>
        </pc:spChg>
        <pc:spChg chg="del mod">
          <ac:chgData name="Xiting Wang" userId="4215c639-9d29-431d-98bc-3378e62bb0e5" providerId="ADAL" clId="{F74A266F-1305-4341-BA5F-C72DBA5A16C3}" dt="2022-10-25T02:22:11.946" v="2819" actId="478"/>
          <ac:spMkLst>
            <pc:docMk/>
            <pc:sldMk cId="4294843211" sldId="3597"/>
            <ac:spMk id="33" creationId="{ABA325E4-7CC1-4F64-1182-532AE9C38947}"/>
          </ac:spMkLst>
        </pc:spChg>
        <pc:spChg chg="del mod">
          <ac:chgData name="Xiting Wang" userId="4215c639-9d29-431d-98bc-3378e62bb0e5" providerId="ADAL" clId="{F74A266F-1305-4341-BA5F-C72DBA5A16C3}" dt="2022-10-25T02:22:13.888" v="2820" actId="478"/>
          <ac:spMkLst>
            <pc:docMk/>
            <pc:sldMk cId="4294843211" sldId="3597"/>
            <ac:spMk id="34" creationId="{962EAFD0-F0C4-3379-1524-1355B612ADFA}"/>
          </ac:spMkLst>
        </pc:spChg>
        <pc:picChg chg="add del mod">
          <ac:chgData name="Xiting Wang" userId="4215c639-9d29-431d-98bc-3378e62bb0e5" providerId="ADAL" clId="{F74A266F-1305-4341-BA5F-C72DBA5A16C3}" dt="2022-10-25T01:32:11.303" v="2503" actId="478"/>
          <ac:picMkLst>
            <pc:docMk/>
            <pc:sldMk cId="4294843211" sldId="3597"/>
            <ac:picMk id="5" creationId="{2CB1758E-0168-FAEF-61BF-35BF06DD2C7F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4294843211" sldId="3597"/>
            <ac:picMk id="5" creationId="{617A5F6E-B028-2816-5C63-314F78BFF520}"/>
          </ac:picMkLst>
        </pc:picChg>
        <pc:picChg chg="del">
          <ac:chgData name="Xiting Wang" userId="4215c639-9d29-431d-98bc-3378e62bb0e5" providerId="ADAL" clId="{F74A266F-1305-4341-BA5F-C72DBA5A16C3}" dt="2022-10-25T01:28:48.285" v="2497" actId="478"/>
          <ac:picMkLst>
            <pc:docMk/>
            <pc:sldMk cId="4294843211" sldId="3597"/>
            <ac:picMk id="6" creationId="{D5B22F3E-D77E-8514-FB33-1418EBA5C5E2}"/>
          </ac:picMkLst>
        </pc:picChg>
        <pc:picChg chg="mod">
          <ac:chgData name="Xiting Wang" userId="4215c639-9d29-431d-98bc-3378e62bb0e5" providerId="ADAL" clId="{F74A266F-1305-4341-BA5F-C72DBA5A16C3}" dt="2022-10-25T01:37:18.758" v="2604" actId="1038"/>
          <ac:picMkLst>
            <pc:docMk/>
            <pc:sldMk cId="4294843211" sldId="3597"/>
            <ac:picMk id="13" creationId="{3CC33219-8261-9D07-DD4A-0883575E5752}"/>
          </ac:picMkLst>
        </pc:picChg>
        <pc:cxnChg chg="add mod">
          <ac:chgData name="Xiting Wang" userId="4215c639-9d29-431d-98bc-3378e62bb0e5" providerId="ADAL" clId="{F74A266F-1305-4341-BA5F-C72DBA5A16C3}" dt="2022-10-25T01:54:38.933" v="2672" actId="1582"/>
          <ac:cxnSpMkLst>
            <pc:docMk/>
            <pc:sldMk cId="4294843211" sldId="3597"/>
            <ac:cxnSpMk id="14" creationId="{B5F8A713-0F4E-4F77-8323-DDD569023AC9}"/>
          </ac:cxnSpMkLst>
        </pc:cxnChg>
        <pc:cxnChg chg="add mod">
          <ac:chgData name="Xiting Wang" userId="4215c639-9d29-431d-98bc-3378e62bb0e5" providerId="ADAL" clId="{F74A266F-1305-4341-BA5F-C72DBA5A16C3}" dt="2022-10-25T01:55:05.524" v="2689" actId="1035"/>
          <ac:cxnSpMkLst>
            <pc:docMk/>
            <pc:sldMk cId="4294843211" sldId="3597"/>
            <ac:cxnSpMk id="25" creationId="{2A568B2A-BDBE-ABB6-349A-9B48D48E7546}"/>
          </ac:cxnSpMkLst>
        </pc:cxnChg>
        <pc:cxnChg chg="add mod">
          <ac:chgData name="Xiting Wang" userId="4215c639-9d29-431d-98bc-3378e62bb0e5" providerId="ADAL" clId="{F74A266F-1305-4341-BA5F-C72DBA5A16C3}" dt="2022-10-25T01:54:55.828" v="2682" actId="1035"/>
          <ac:cxnSpMkLst>
            <pc:docMk/>
            <pc:sldMk cId="4294843211" sldId="3597"/>
            <ac:cxnSpMk id="27" creationId="{13C1A9A9-5C00-9151-E112-AE62E4958C60}"/>
          </ac:cxnSpMkLst>
        </pc:cxnChg>
        <pc:cxnChg chg="add mod">
          <ac:chgData name="Xiting Wang" userId="4215c639-9d29-431d-98bc-3378e62bb0e5" providerId="ADAL" clId="{F74A266F-1305-4341-BA5F-C72DBA5A16C3}" dt="2022-10-25T01:55:22.688" v="2698" actId="1035"/>
          <ac:cxnSpMkLst>
            <pc:docMk/>
            <pc:sldMk cId="4294843211" sldId="3597"/>
            <ac:cxnSpMk id="35" creationId="{508F9469-CEA3-19CB-3C3F-0674102ED0A1}"/>
          </ac:cxnSpMkLst>
        </pc:cxnChg>
        <pc:cxnChg chg="add mod">
          <ac:chgData name="Xiting Wang" userId="4215c639-9d29-431d-98bc-3378e62bb0e5" providerId="ADAL" clId="{F74A266F-1305-4341-BA5F-C72DBA5A16C3}" dt="2022-10-25T01:55:41.348" v="2701" actId="14100"/>
          <ac:cxnSpMkLst>
            <pc:docMk/>
            <pc:sldMk cId="4294843211" sldId="3597"/>
            <ac:cxnSpMk id="36" creationId="{E57D4B0E-1298-5D8A-B625-FD355AF97333}"/>
          </ac:cxnSpMkLst>
        </pc:cxnChg>
        <pc:cxnChg chg="add mod">
          <ac:chgData name="Xiting Wang" userId="4215c639-9d29-431d-98bc-3378e62bb0e5" providerId="ADAL" clId="{F74A266F-1305-4341-BA5F-C72DBA5A16C3}" dt="2022-10-25T01:56:18.601" v="2708" actId="14100"/>
          <ac:cxnSpMkLst>
            <pc:docMk/>
            <pc:sldMk cId="4294843211" sldId="3597"/>
            <ac:cxnSpMk id="38" creationId="{82CA9B0C-CDEF-8D9D-B8D0-C44A083E2B08}"/>
          </ac:cxnSpMkLst>
        </pc:cxnChg>
      </pc:sldChg>
      <pc:sldChg chg="add del ord modTransition">
        <pc:chgData name="Xiting Wang" userId="4215c639-9d29-431d-98bc-3378e62bb0e5" providerId="ADAL" clId="{F74A266F-1305-4341-BA5F-C72DBA5A16C3}" dt="2022-10-25T04:14:28.237" v="4012" actId="47"/>
        <pc:sldMkLst>
          <pc:docMk/>
          <pc:sldMk cId="21554909" sldId="3598"/>
        </pc:sldMkLst>
      </pc:sldChg>
      <pc:sldChg chg="addSp delSp modSp add modTransition modAnim modNotes">
        <pc:chgData name="Xiting Wang" userId="4215c639-9d29-431d-98bc-3378e62bb0e5" providerId="ADAL" clId="{F74A266F-1305-4341-BA5F-C72DBA5A16C3}" dt="2022-10-25T05:31:42.469" v="4062" actId="368"/>
        <pc:sldMkLst>
          <pc:docMk/>
          <pc:sldMk cId="1342797590" sldId="3599"/>
        </pc:sldMkLst>
        <pc:picChg chg="del">
          <ac:chgData name="Xiting Wang" userId="4215c639-9d29-431d-98bc-3378e62bb0e5" providerId="ADAL" clId="{F74A266F-1305-4341-BA5F-C72DBA5A16C3}" dt="2022-10-25T03:32:59.628" v="3997"/>
          <ac:picMkLst>
            <pc:docMk/>
            <pc:sldMk cId="1342797590" sldId="3599"/>
            <ac:picMk id="4" creationId="{7E1E0807-1ECA-441C-B626-224A4E9DD375}"/>
          </ac:picMkLst>
        </pc:picChg>
        <pc:picChg chg="add del mod">
          <ac:chgData name="Xiting Wang" userId="4215c639-9d29-431d-98bc-3378e62bb0e5" providerId="ADAL" clId="{F74A266F-1305-4341-BA5F-C72DBA5A16C3}" dt="2022-10-25T03:38:57.971" v="4010"/>
          <ac:picMkLst>
            <pc:docMk/>
            <pc:sldMk cId="1342797590" sldId="3599"/>
            <ac:picMk id="5" creationId="{FAA45E70-0157-2FAB-16D6-E43BA2FF41C8}"/>
          </ac:picMkLst>
        </pc:picChg>
        <pc:picChg chg="add del mod">
          <ac:chgData name="Xiting Wang" userId="4215c639-9d29-431d-98bc-3378e62bb0e5" providerId="ADAL" clId="{F74A266F-1305-4341-BA5F-C72DBA5A16C3}" dt="2022-10-25T05:25:06.839" v="4034"/>
          <ac:picMkLst>
            <pc:docMk/>
            <pc:sldMk cId="1342797590" sldId="3599"/>
            <ac:picMk id="15" creationId="{7C82D99A-6013-5F06-116A-78A53BEE82B7}"/>
          </ac:picMkLst>
        </pc:picChg>
      </pc:sldChg>
      <pc:sldChg chg="add del">
        <pc:chgData name="Xiting Wang" userId="4215c639-9d29-431d-98bc-3378e62bb0e5" providerId="ADAL" clId="{F74A266F-1305-4341-BA5F-C72DBA5A16C3}" dt="2022-10-25T05:15:25.136" v="4033" actId="47"/>
        <pc:sldMkLst>
          <pc:docMk/>
          <pc:sldMk cId="1465285348" sldId="3600"/>
        </pc:sldMkLst>
      </pc:sldChg>
      <pc:sldMasterChg chg="addSp delSp modSp mod modSldLayout sldLayoutOrd">
        <pc:chgData name="Xiting Wang" userId="4215c639-9d29-431d-98bc-3378e62bb0e5" providerId="ADAL" clId="{F74A266F-1305-4341-BA5F-C72DBA5A16C3}" dt="2022-10-21T06:56:17.034" v="285" actId="1035"/>
        <pc:sldMasterMkLst>
          <pc:docMk/>
          <pc:sldMasterMk cId="4201147291" sldId="2147483648"/>
        </pc:sldMasterMkLst>
        <pc:spChg chg="add del mod">
          <ac:chgData name="Xiting Wang" userId="4215c639-9d29-431d-98bc-3378e62bb0e5" providerId="ADAL" clId="{F74A266F-1305-4341-BA5F-C72DBA5A16C3}" dt="2022-10-21T06:56:17.034" v="285" actId="1035"/>
          <ac:spMkLst>
            <pc:docMk/>
            <pc:sldMasterMk cId="4201147291" sldId="2147483648"/>
            <ac:spMk id="2" creationId="{E0D3FE45-AD73-A55B-C5EA-8BCC8B40B7F4}"/>
          </ac:spMkLst>
        </pc:spChg>
        <pc:spChg chg="add del mod">
          <ac:chgData name="Xiting Wang" userId="4215c639-9d29-431d-98bc-3378e62bb0e5" providerId="ADAL" clId="{F74A266F-1305-4341-BA5F-C72DBA5A16C3}" dt="2022-10-21T06:48:24.809" v="165"/>
          <ac:spMkLst>
            <pc:docMk/>
            <pc:sldMasterMk cId="4201147291" sldId="2147483648"/>
            <ac:spMk id="7" creationId="{86A7F963-7260-A012-4C37-2AEAD4EE12A0}"/>
          </ac:spMkLst>
        </pc:spChg>
        <pc:spChg chg="add del mod">
          <ac:chgData name="Xiting Wang" userId="4215c639-9d29-431d-98bc-3378e62bb0e5" providerId="ADAL" clId="{F74A266F-1305-4341-BA5F-C72DBA5A16C3}" dt="2022-10-21T06:48:51.842" v="168" actId="478"/>
          <ac:spMkLst>
            <pc:docMk/>
            <pc:sldMasterMk cId="4201147291" sldId="2147483648"/>
            <ac:spMk id="8" creationId="{11AE47FB-1FC5-231A-FB30-55DB97B9385D}"/>
          </ac:spMkLst>
        </pc:spChg>
        <pc:spChg chg="add del mod">
          <ac:chgData name="Xiting Wang" userId="4215c639-9d29-431d-98bc-3378e62bb0e5" providerId="ADAL" clId="{F74A266F-1305-4341-BA5F-C72DBA5A16C3}" dt="2022-10-21T06:49:50.892" v="181" actId="478"/>
          <ac:spMkLst>
            <pc:docMk/>
            <pc:sldMasterMk cId="4201147291" sldId="2147483648"/>
            <ac:spMk id="9" creationId="{3F0FBC86-48ED-2B1D-6A4A-5DBD2DEF77E2}"/>
          </ac:spMkLst>
        </pc:spChg>
        <pc:sldLayoutChg chg="addSp delSp modSp mod ord">
          <pc:chgData name="Xiting Wang" userId="4215c639-9d29-431d-98bc-3378e62bb0e5" providerId="ADAL" clId="{F74A266F-1305-4341-BA5F-C72DBA5A16C3}" dt="2022-10-21T06:56:16.571" v="284" actId="1035"/>
          <pc:sldLayoutMkLst>
            <pc:docMk/>
            <pc:sldMasterMk cId="4201147291" sldId="2147483648"/>
            <pc:sldLayoutMk cId="3983383285" sldId="2147483650"/>
          </pc:sldLayoutMkLst>
          <pc:spChg chg="add del mod">
            <ac:chgData name="Xiting Wang" userId="4215c639-9d29-431d-98bc-3378e62bb0e5" providerId="ADAL" clId="{F74A266F-1305-4341-BA5F-C72DBA5A16C3}" dt="2022-10-21T06:56:16.571" v="284" actId="1035"/>
            <ac:spMkLst>
              <pc:docMk/>
              <pc:sldMasterMk cId="4201147291" sldId="2147483648"/>
              <pc:sldLayoutMk cId="3983383285" sldId="2147483650"/>
              <ac:spMk id="2" creationId="{9BF7D0CD-3042-9CA6-A94E-1CD44C7B6833}"/>
            </ac:spMkLst>
          </pc:spChg>
          <pc:spChg chg="mod">
            <ac:chgData name="Xiting Wang" userId="4215c639-9d29-431d-98bc-3378e62bb0e5" providerId="ADAL" clId="{F74A266F-1305-4341-BA5F-C72DBA5A16C3}" dt="2022-10-21T06:45:18.672" v="127" actId="14100"/>
            <ac:spMkLst>
              <pc:docMk/>
              <pc:sldMasterMk cId="4201147291" sldId="2147483648"/>
              <pc:sldLayoutMk cId="3983383285" sldId="2147483650"/>
              <ac:spMk id="3" creationId="{4C42D5CA-3EE7-5FEB-40A7-5A04E182ADA4}"/>
            </ac:spMkLst>
          </pc:spChg>
          <pc:spChg chg="add del mod">
            <ac:chgData name="Xiting Wang" userId="4215c639-9d29-431d-98bc-3378e62bb0e5" providerId="ADAL" clId="{F74A266F-1305-4341-BA5F-C72DBA5A16C3}" dt="2022-10-21T06:46:55.694" v="145" actId="478"/>
            <ac:spMkLst>
              <pc:docMk/>
              <pc:sldMasterMk cId="4201147291" sldId="2147483648"/>
              <pc:sldLayoutMk cId="3983383285" sldId="2147483650"/>
              <ac:spMk id="7" creationId="{638C7E3A-3A64-62CA-A968-7056EC35D274}"/>
            </ac:spMkLst>
          </pc:spChg>
        </pc:sldLayoutChg>
      </pc:sldMasterChg>
    </pc:docChg>
  </pc:docChgLst>
  <pc:docChgLst>
    <pc:chgData name="Xiting Wang" userId="4215c639-9d29-431d-98bc-3378e62bb0e5" providerId="ADAL" clId="{2B223A33-E562-4B5B-BDD4-3CF1D617EF7F}"/>
    <pc:docChg chg="undo redo custSel addSld delSld modSld sldOrd modShowInfo">
      <pc:chgData name="Xiting Wang" userId="4215c639-9d29-431d-98bc-3378e62bb0e5" providerId="ADAL" clId="{2B223A33-E562-4B5B-BDD4-3CF1D617EF7F}" dt="2022-08-22T03:28:34.589" v="13276" actId="20577"/>
      <pc:docMkLst>
        <pc:docMk/>
      </pc:docMkLst>
      <pc:sldChg chg="modSp mod modTransition modNotesTx">
        <pc:chgData name="Xiting Wang" userId="4215c639-9d29-431d-98bc-3378e62bb0e5" providerId="ADAL" clId="{2B223A33-E562-4B5B-BDD4-3CF1D617EF7F}" dt="2022-08-22T02:08:30.600" v="12936" actId="113"/>
        <pc:sldMkLst>
          <pc:docMk/>
          <pc:sldMk cId="1854804368" sldId="256"/>
        </pc:sldMkLst>
        <pc:spChg chg="mod">
          <ac:chgData name="Xiting Wang" userId="4215c639-9d29-431d-98bc-3378e62bb0e5" providerId="ADAL" clId="{2B223A33-E562-4B5B-BDD4-3CF1D617EF7F}" dt="2022-08-21T11:45:43.662" v="11893" actId="113"/>
          <ac:spMkLst>
            <pc:docMk/>
            <pc:sldMk cId="1854804368" sldId="256"/>
            <ac:spMk id="2" creationId="{0F4D76CE-B2FE-E230-3C58-790675D6E1CC}"/>
          </ac:spMkLst>
        </pc:spChg>
      </pc:sldChg>
      <pc:sldChg chg="modSp mod modTransition modAnim modNotesTx">
        <pc:chgData name="Xiting Wang" userId="4215c639-9d29-431d-98bc-3378e62bb0e5" providerId="ADAL" clId="{2B223A33-E562-4B5B-BDD4-3CF1D617EF7F}" dt="2022-08-22T01:51:48.206" v="12934" actId="113"/>
        <pc:sldMkLst>
          <pc:docMk/>
          <pc:sldMk cId="2945409980" sldId="260"/>
        </pc:sldMkLst>
        <pc:picChg chg="mod">
          <ac:chgData name="Xiting Wang" userId="4215c639-9d29-431d-98bc-3378e62bb0e5" providerId="ADAL" clId="{2B223A33-E562-4B5B-BDD4-3CF1D617EF7F}" dt="2022-08-21T08:35:38.167" v="9694"/>
          <ac:picMkLst>
            <pc:docMk/>
            <pc:sldMk cId="2945409980" sldId="260"/>
            <ac:picMk id="5" creationId="{3853E4F6-0CA6-8AED-3FD7-BFC914B1843C}"/>
          </ac:picMkLst>
        </pc:picChg>
        <pc:picChg chg="mod">
          <ac:chgData name="Xiting Wang" userId="4215c639-9d29-431d-98bc-3378e62bb0e5" providerId="ADAL" clId="{2B223A33-E562-4B5B-BDD4-3CF1D617EF7F}" dt="2022-08-21T08:37:58.317" v="9721" actId="29295"/>
          <ac:picMkLst>
            <pc:docMk/>
            <pc:sldMk cId="2945409980" sldId="260"/>
            <ac:picMk id="11" creationId="{9F4CA2AF-D4E7-075A-296C-B2D098F85B9A}"/>
          </ac:picMkLst>
        </pc:picChg>
      </pc:sldChg>
      <pc:sldChg chg="ord modNotesTx">
        <pc:chgData name="Xiting Wang" userId="4215c639-9d29-431d-98bc-3378e62bb0e5" providerId="ADAL" clId="{2B223A33-E562-4B5B-BDD4-3CF1D617EF7F}" dt="2022-08-17T16:22:24.481" v="7286" actId="113"/>
        <pc:sldMkLst>
          <pc:docMk/>
          <pc:sldMk cId="415102393" sldId="264"/>
        </pc:sldMkLst>
      </pc:sldChg>
      <pc:sldChg chg="ord modNotesTx">
        <pc:chgData name="Xiting Wang" userId="4215c639-9d29-431d-98bc-3378e62bb0e5" providerId="ADAL" clId="{2B223A33-E562-4B5B-BDD4-3CF1D617EF7F}" dt="2022-08-17T16:05:35.334" v="5933"/>
        <pc:sldMkLst>
          <pc:docMk/>
          <pc:sldMk cId="1329057343" sldId="266"/>
        </pc:sldMkLst>
      </pc:sldChg>
      <pc:sldChg chg="addSp delSp modSp mod ord modTransition delAnim modNotesTx">
        <pc:chgData name="Xiting Wang" userId="4215c639-9d29-431d-98bc-3378e62bb0e5" providerId="ADAL" clId="{2B223A33-E562-4B5B-BDD4-3CF1D617EF7F}" dt="2022-08-22T00:37:43.348" v="12507" actId="14100"/>
        <pc:sldMkLst>
          <pc:docMk/>
          <pc:sldMk cId="3830929032" sldId="268"/>
        </pc:sldMkLst>
        <pc:spChg chg="mod">
          <ac:chgData name="Xiting Wang" userId="4215c639-9d29-431d-98bc-3378e62bb0e5" providerId="ADAL" clId="{2B223A33-E562-4B5B-BDD4-3CF1D617EF7F}" dt="2022-08-21T11:48:09.820" v="11913"/>
          <ac:spMkLst>
            <pc:docMk/>
            <pc:sldMk cId="3830929032" sldId="268"/>
            <ac:spMk id="2" creationId="{C8DFFCC1-A53A-91F5-261B-24A4E1708DE9}"/>
          </ac:spMkLst>
        </pc:spChg>
        <pc:spChg chg="del">
          <ac:chgData name="Xiting Wang" userId="4215c639-9d29-431d-98bc-3378e62bb0e5" providerId="ADAL" clId="{2B223A33-E562-4B5B-BDD4-3CF1D617EF7F}" dt="2022-08-21T10:07:47.112" v="11168" actId="478"/>
          <ac:spMkLst>
            <pc:docMk/>
            <pc:sldMk cId="3830929032" sldId="268"/>
            <ac:spMk id="5" creationId="{82310B8B-8FC5-844C-8E97-BAB73EE6B54D}"/>
          </ac:spMkLst>
        </pc:spChg>
        <pc:spChg chg="mod">
          <ac:chgData name="Xiting Wang" userId="4215c639-9d29-431d-98bc-3378e62bb0e5" providerId="ADAL" clId="{2B223A33-E562-4B5B-BDD4-3CF1D617EF7F}" dt="2022-08-17T16:04:12.927" v="5846" actId="1076"/>
          <ac:spMkLst>
            <pc:docMk/>
            <pc:sldMk cId="3830929032" sldId="268"/>
            <ac:spMk id="6" creationId="{AD0E470A-9473-D1AE-F847-4F4A88DF7487}"/>
          </ac:spMkLst>
        </pc:spChg>
        <pc:spChg chg="mod">
          <ac:chgData name="Xiting Wang" userId="4215c639-9d29-431d-98bc-3378e62bb0e5" providerId="ADAL" clId="{2B223A33-E562-4B5B-BDD4-3CF1D617EF7F}" dt="2022-08-17T16:04:12.927" v="5846" actId="1076"/>
          <ac:spMkLst>
            <pc:docMk/>
            <pc:sldMk cId="3830929032" sldId="268"/>
            <ac:spMk id="8" creationId="{50DB9B8B-331A-A002-5521-75EC7A96446C}"/>
          </ac:spMkLst>
        </pc:spChg>
        <pc:spChg chg="mod">
          <ac:chgData name="Xiting Wang" userId="4215c639-9d29-431d-98bc-3378e62bb0e5" providerId="ADAL" clId="{2B223A33-E562-4B5B-BDD4-3CF1D617EF7F}" dt="2022-08-17T16:04:12.927" v="5846" actId="1076"/>
          <ac:spMkLst>
            <pc:docMk/>
            <pc:sldMk cId="3830929032" sldId="268"/>
            <ac:spMk id="10" creationId="{4CC9C6F1-334E-8B65-CE21-503870D02D83}"/>
          </ac:spMkLst>
        </pc:spChg>
        <pc:spChg chg="mod">
          <ac:chgData name="Xiting Wang" userId="4215c639-9d29-431d-98bc-3378e62bb0e5" providerId="ADAL" clId="{2B223A33-E562-4B5B-BDD4-3CF1D617EF7F}" dt="2022-08-17T16:03:26.523" v="5833" actId="1076"/>
          <ac:spMkLst>
            <pc:docMk/>
            <pc:sldMk cId="3830929032" sldId="268"/>
            <ac:spMk id="11" creationId="{9BA9F61B-5465-8F5F-D271-149D34B1118F}"/>
          </ac:spMkLst>
        </pc:spChg>
        <pc:spChg chg="mod">
          <ac:chgData name="Xiting Wang" userId="4215c639-9d29-431d-98bc-3378e62bb0e5" providerId="ADAL" clId="{2B223A33-E562-4B5B-BDD4-3CF1D617EF7F}" dt="2022-08-17T16:04:12.927" v="5846" actId="1076"/>
          <ac:spMkLst>
            <pc:docMk/>
            <pc:sldMk cId="3830929032" sldId="268"/>
            <ac:spMk id="16" creationId="{7A5AF901-A4BC-10C5-7A3F-FF5114BEDD95}"/>
          </ac:spMkLst>
        </pc:spChg>
        <pc:spChg chg="mod">
          <ac:chgData name="Xiting Wang" userId="4215c639-9d29-431d-98bc-3378e62bb0e5" providerId="ADAL" clId="{2B223A33-E562-4B5B-BDD4-3CF1D617EF7F}" dt="2022-08-17T16:03:26.523" v="5833" actId="1076"/>
          <ac:spMkLst>
            <pc:docMk/>
            <pc:sldMk cId="3830929032" sldId="268"/>
            <ac:spMk id="19" creationId="{7C3E0366-6065-40A3-F372-7245BF8C7074}"/>
          </ac:spMkLst>
        </pc:spChg>
        <pc:spChg chg="del">
          <ac:chgData name="Xiting Wang" userId="4215c639-9d29-431d-98bc-3378e62bb0e5" providerId="ADAL" clId="{2B223A33-E562-4B5B-BDD4-3CF1D617EF7F}" dt="2022-08-21T10:07:26.928" v="11161" actId="478"/>
          <ac:spMkLst>
            <pc:docMk/>
            <pc:sldMk cId="3830929032" sldId="268"/>
            <ac:spMk id="22" creationId="{6FC02776-A780-4578-6FD1-082578C75D63}"/>
          </ac:spMkLst>
        </pc:spChg>
        <pc:spChg chg="mod">
          <ac:chgData name="Xiting Wang" userId="4215c639-9d29-431d-98bc-3378e62bb0e5" providerId="ADAL" clId="{2B223A33-E562-4B5B-BDD4-3CF1D617EF7F}" dt="2022-08-22T00:37:43.348" v="12507" actId="14100"/>
          <ac:spMkLst>
            <pc:docMk/>
            <pc:sldMk cId="3830929032" sldId="268"/>
            <ac:spMk id="29" creationId="{5C6910D6-E24E-8374-9402-657D2B198562}"/>
          </ac:spMkLst>
        </pc:spChg>
        <pc:spChg chg="mod">
          <ac:chgData name="Xiting Wang" userId="4215c639-9d29-431d-98bc-3378e62bb0e5" providerId="ADAL" clId="{2B223A33-E562-4B5B-BDD4-3CF1D617EF7F}" dt="2022-08-17T16:03:56.698" v="5843" actId="1076"/>
          <ac:spMkLst>
            <pc:docMk/>
            <pc:sldMk cId="3830929032" sldId="268"/>
            <ac:spMk id="30" creationId="{2A81A091-AECD-52E0-DF6F-D4D4E73EE09B}"/>
          </ac:spMkLst>
        </pc:spChg>
        <pc:spChg chg="mod">
          <ac:chgData name="Xiting Wang" userId="4215c639-9d29-431d-98bc-3378e62bb0e5" providerId="ADAL" clId="{2B223A33-E562-4B5B-BDD4-3CF1D617EF7F}" dt="2022-08-17T16:04:18.694" v="5847" actId="1076"/>
          <ac:spMkLst>
            <pc:docMk/>
            <pc:sldMk cId="3830929032" sldId="268"/>
            <ac:spMk id="31" creationId="{778E6592-A44F-BD06-0243-24AC1FD66FCD}"/>
          </ac:spMkLst>
        </pc:spChg>
        <pc:spChg chg="add del mod">
          <ac:chgData name="Xiting Wang" userId="4215c639-9d29-431d-98bc-3378e62bb0e5" providerId="ADAL" clId="{2B223A33-E562-4B5B-BDD4-3CF1D617EF7F}" dt="2022-08-17T16:04:12.927" v="5846" actId="1076"/>
          <ac:spMkLst>
            <pc:docMk/>
            <pc:sldMk cId="3830929032" sldId="268"/>
            <ac:spMk id="33" creationId="{C7B19D36-34F2-60B5-FE25-38B51EB90A1E}"/>
          </ac:spMkLst>
        </pc:spChg>
        <pc:spChg chg="mod">
          <ac:chgData name="Xiting Wang" userId="4215c639-9d29-431d-98bc-3378e62bb0e5" providerId="ADAL" clId="{2B223A33-E562-4B5B-BDD4-3CF1D617EF7F}" dt="2022-08-17T16:09:25.520" v="6069" actId="14100"/>
          <ac:spMkLst>
            <pc:docMk/>
            <pc:sldMk cId="3830929032" sldId="268"/>
            <ac:spMk id="34" creationId="{E6C27899-7828-153C-E90E-56B2E59E9CD0}"/>
          </ac:spMkLst>
        </pc:spChg>
        <pc:spChg chg="del mod">
          <ac:chgData name="Xiting Wang" userId="4215c639-9d29-431d-98bc-3378e62bb0e5" providerId="ADAL" clId="{2B223A33-E562-4B5B-BDD4-3CF1D617EF7F}" dt="2022-08-21T10:07:29.516" v="11162" actId="478"/>
          <ac:spMkLst>
            <pc:docMk/>
            <pc:sldMk cId="3830929032" sldId="268"/>
            <ac:spMk id="36" creationId="{7A7E2C2A-0EDF-61B2-ABEA-2A52A32D8088}"/>
          </ac:spMkLst>
        </pc:spChg>
        <pc:spChg chg="add del mod">
          <ac:chgData name="Xiting Wang" userId="4215c639-9d29-431d-98bc-3378e62bb0e5" providerId="ADAL" clId="{2B223A33-E562-4B5B-BDD4-3CF1D617EF7F}" dt="2022-08-17T16:04:12.927" v="5846" actId="1076"/>
          <ac:spMkLst>
            <pc:docMk/>
            <pc:sldMk cId="3830929032" sldId="268"/>
            <ac:spMk id="37" creationId="{16E73CDE-0131-E5EB-0999-EB54BAD2DB5D}"/>
          </ac:spMkLst>
        </pc:spChg>
        <pc:spChg chg="mod">
          <ac:chgData name="Xiting Wang" userId="4215c639-9d29-431d-98bc-3378e62bb0e5" providerId="ADAL" clId="{2B223A33-E562-4B5B-BDD4-3CF1D617EF7F}" dt="2022-08-17T16:04:12.927" v="5846" actId="1076"/>
          <ac:spMkLst>
            <pc:docMk/>
            <pc:sldMk cId="3830929032" sldId="268"/>
            <ac:spMk id="40" creationId="{49DC2484-E465-0768-FB1C-4033E8CA31D3}"/>
          </ac:spMkLst>
        </pc:spChg>
        <pc:spChg chg="del">
          <ac:chgData name="Xiting Wang" userId="4215c639-9d29-431d-98bc-3378e62bb0e5" providerId="ADAL" clId="{2B223A33-E562-4B5B-BDD4-3CF1D617EF7F}" dt="2022-08-21T10:07:33.425" v="11164" actId="478"/>
          <ac:spMkLst>
            <pc:docMk/>
            <pc:sldMk cId="3830929032" sldId="268"/>
            <ac:spMk id="58" creationId="{E3BB0FAA-0569-6A52-424A-82221BD70481}"/>
          </ac:spMkLst>
        </pc:spChg>
        <pc:spChg chg="del">
          <ac:chgData name="Xiting Wang" userId="4215c639-9d29-431d-98bc-3378e62bb0e5" providerId="ADAL" clId="{2B223A33-E562-4B5B-BDD4-3CF1D617EF7F}" dt="2022-08-21T10:07:35.114" v="11166" actId="478"/>
          <ac:spMkLst>
            <pc:docMk/>
            <pc:sldMk cId="3830929032" sldId="268"/>
            <ac:spMk id="69" creationId="{528DC6CF-8C48-E6FB-A420-53D3A4AB4259}"/>
          </ac:spMkLst>
        </pc:spChg>
        <pc:spChg chg="del">
          <ac:chgData name="Xiting Wang" userId="4215c639-9d29-431d-98bc-3378e62bb0e5" providerId="ADAL" clId="{2B223A33-E562-4B5B-BDD4-3CF1D617EF7F}" dt="2022-08-21T10:07:29.516" v="11162" actId="478"/>
          <ac:spMkLst>
            <pc:docMk/>
            <pc:sldMk cId="3830929032" sldId="268"/>
            <ac:spMk id="75" creationId="{E2069D8A-62C9-0589-4834-0676503B7815}"/>
          </ac:spMkLst>
        </pc:spChg>
        <pc:spChg chg="del">
          <ac:chgData name="Xiting Wang" userId="4215c639-9d29-431d-98bc-3378e62bb0e5" providerId="ADAL" clId="{2B223A33-E562-4B5B-BDD4-3CF1D617EF7F}" dt="2022-08-21T10:07:29.516" v="11162" actId="478"/>
          <ac:spMkLst>
            <pc:docMk/>
            <pc:sldMk cId="3830929032" sldId="268"/>
            <ac:spMk id="77" creationId="{0A834082-28C2-24FB-ADD5-52E5F21B3EA6}"/>
          </ac:spMkLst>
        </pc:spChg>
        <pc:grpChg chg="mod">
          <ac:chgData name="Xiting Wang" userId="4215c639-9d29-431d-98bc-3378e62bb0e5" providerId="ADAL" clId="{2B223A33-E562-4B5B-BDD4-3CF1D617EF7F}" dt="2022-08-17T16:03:30.280" v="5834" actId="1076"/>
          <ac:grpSpMkLst>
            <pc:docMk/>
            <pc:sldMk cId="3830929032" sldId="268"/>
            <ac:grpSpMk id="21" creationId="{BB36BE2C-6EEF-1073-0CE8-608FCF3E9471}"/>
          </ac:grpSpMkLst>
        </pc:grpChg>
        <pc:grpChg chg="del">
          <ac:chgData name="Xiting Wang" userId="4215c639-9d29-431d-98bc-3378e62bb0e5" providerId="ADAL" clId="{2B223A33-E562-4B5B-BDD4-3CF1D617EF7F}" dt="2022-08-21T10:07:31.404" v="11163" actId="478"/>
          <ac:grpSpMkLst>
            <pc:docMk/>
            <pc:sldMk cId="3830929032" sldId="268"/>
            <ac:grpSpMk id="41" creationId="{D4E23F46-264D-78F7-485A-4F7CBEC463E0}"/>
          </ac:grpSpMkLst>
        </pc:grpChg>
        <pc:picChg chg="mod">
          <ac:chgData name="Xiting Wang" userId="4215c639-9d29-431d-98bc-3378e62bb0e5" providerId="ADAL" clId="{2B223A33-E562-4B5B-BDD4-3CF1D617EF7F}" dt="2022-08-17T16:03:26.523" v="5833" actId="1076"/>
          <ac:picMkLst>
            <pc:docMk/>
            <pc:sldMk cId="3830929032" sldId="268"/>
            <ac:picMk id="4" creationId="{4BFAED63-FAD9-C278-0526-1C1BBDD4903F}"/>
          </ac:picMkLst>
        </pc:picChg>
        <pc:picChg chg="mod">
          <ac:chgData name="Xiting Wang" userId="4215c639-9d29-431d-98bc-3378e62bb0e5" providerId="ADAL" clId="{2B223A33-E562-4B5B-BDD4-3CF1D617EF7F}" dt="2022-08-17T16:03:30.280" v="5834" actId="1076"/>
          <ac:picMkLst>
            <pc:docMk/>
            <pc:sldMk cId="3830929032" sldId="268"/>
            <ac:picMk id="23" creationId="{143A70FD-A936-0D99-9D6F-87C89AC560B6}"/>
          </ac:picMkLst>
        </pc:picChg>
        <pc:picChg chg="mod">
          <ac:chgData name="Xiting Wang" userId="4215c639-9d29-431d-98bc-3378e62bb0e5" providerId="ADAL" clId="{2B223A33-E562-4B5B-BDD4-3CF1D617EF7F}" dt="2022-08-17T16:03:30.280" v="5834" actId="1076"/>
          <ac:picMkLst>
            <pc:docMk/>
            <pc:sldMk cId="3830929032" sldId="268"/>
            <ac:picMk id="25" creationId="{6314EBAD-AE17-F95E-2ADF-BF474C7CA118}"/>
          </ac:picMkLst>
        </pc:picChg>
        <pc:picChg chg="mod">
          <ac:chgData name="Xiting Wang" userId="4215c639-9d29-431d-98bc-3378e62bb0e5" providerId="ADAL" clId="{2B223A33-E562-4B5B-BDD4-3CF1D617EF7F}" dt="2022-08-17T16:03:30.280" v="5834" actId="1076"/>
          <ac:picMkLst>
            <pc:docMk/>
            <pc:sldMk cId="3830929032" sldId="268"/>
            <ac:picMk id="28" creationId="{FE7BF157-7692-3666-31A0-40E2D6C67355}"/>
          </ac:picMkLst>
        </pc:picChg>
        <pc:picChg chg="del">
          <ac:chgData name="Xiting Wang" userId="4215c639-9d29-431d-98bc-3378e62bb0e5" providerId="ADAL" clId="{2B223A33-E562-4B5B-BDD4-3CF1D617EF7F}" dt="2022-08-21T10:07:29.516" v="11162" actId="478"/>
          <ac:picMkLst>
            <pc:docMk/>
            <pc:sldMk cId="3830929032" sldId="268"/>
            <ac:picMk id="54" creationId="{8D150290-B879-E126-B990-2EB75C383888}"/>
          </ac:picMkLst>
        </pc:picChg>
        <pc:cxnChg chg="del">
          <ac:chgData name="Xiting Wang" userId="4215c639-9d29-431d-98bc-3378e62bb0e5" providerId="ADAL" clId="{2B223A33-E562-4B5B-BDD4-3CF1D617EF7F}" dt="2022-08-21T10:07:34.189" v="11165" actId="478"/>
          <ac:cxnSpMkLst>
            <pc:docMk/>
            <pc:sldMk cId="3830929032" sldId="268"/>
            <ac:cxnSpMk id="57" creationId="{12AE5E06-45E8-303E-55F1-CE8833AC528B}"/>
          </ac:cxnSpMkLst>
        </pc:cxnChg>
        <pc:cxnChg chg="del">
          <ac:chgData name="Xiting Wang" userId="4215c639-9d29-431d-98bc-3378e62bb0e5" providerId="ADAL" clId="{2B223A33-E562-4B5B-BDD4-3CF1D617EF7F}" dt="2022-08-21T10:07:35.915" v="11167" actId="478"/>
          <ac:cxnSpMkLst>
            <pc:docMk/>
            <pc:sldMk cId="3830929032" sldId="268"/>
            <ac:cxnSpMk id="60" creationId="{1612EBA5-CE92-E8F9-313C-17C124ACD2F6}"/>
          </ac:cxnSpMkLst>
        </pc:cxnChg>
      </pc:sldChg>
      <pc:sldChg chg="add ord modNotesTx">
        <pc:chgData name="Xiting Wang" userId="4215c639-9d29-431d-98bc-3378e62bb0e5" providerId="ADAL" clId="{2B223A33-E562-4B5B-BDD4-3CF1D617EF7F}" dt="2022-08-17T16:23:44.801" v="7317" actId="20577"/>
        <pc:sldMkLst>
          <pc:docMk/>
          <pc:sldMk cId="946701732" sldId="282"/>
        </pc:sldMkLst>
      </pc:sldChg>
      <pc:sldChg chg="del">
        <pc:chgData name="Xiting Wang" userId="4215c639-9d29-431d-98bc-3378e62bb0e5" providerId="ADAL" clId="{2B223A33-E562-4B5B-BDD4-3CF1D617EF7F}" dt="2022-08-17T16:23:26.297" v="7287" actId="2696"/>
        <pc:sldMkLst>
          <pc:docMk/>
          <pc:sldMk cId="3537659560" sldId="282"/>
        </pc:sldMkLst>
      </pc:sldChg>
      <pc:sldChg chg="add modNotesTx">
        <pc:chgData name="Xiting Wang" userId="4215c639-9d29-431d-98bc-3378e62bb0e5" providerId="ADAL" clId="{2B223A33-E562-4B5B-BDD4-3CF1D617EF7F}" dt="2022-08-17T16:23:49.623" v="7334" actId="20577"/>
        <pc:sldMkLst>
          <pc:docMk/>
          <pc:sldMk cId="584184252" sldId="284"/>
        </pc:sldMkLst>
      </pc:sldChg>
      <pc:sldChg chg="del">
        <pc:chgData name="Xiting Wang" userId="4215c639-9d29-431d-98bc-3378e62bb0e5" providerId="ADAL" clId="{2B223A33-E562-4B5B-BDD4-3CF1D617EF7F}" dt="2022-08-17T16:23:26.297" v="7287" actId="2696"/>
        <pc:sldMkLst>
          <pc:docMk/>
          <pc:sldMk cId="3264902850" sldId="284"/>
        </pc:sldMkLst>
      </pc:sldChg>
      <pc:sldChg chg="add">
        <pc:chgData name="Xiting Wang" userId="4215c639-9d29-431d-98bc-3378e62bb0e5" providerId="ADAL" clId="{2B223A33-E562-4B5B-BDD4-3CF1D617EF7F}" dt="2022-08-17T16:23:31.945" v="7288"/>
        <pc:sldMkLst>
          <pc:docMk/>
          <pc:sldMk cId="1028441554" sldId="285"/>
        </pc:sldMkLst>
      </pc:sldChg>
      <pc:sldChg chg="del">
        <pc:chgData name="Xiting Wang" userId="4215c639-9d29-431d-98bc-3378e62bb0e5" providerId="ADAL" clId="{2B223A33-E562-4B5B-BDD4-3CF1D617EF7F}" dt="2022-08-17T16:23:26.297" v="7287" actId="2696"/>
        <pc:sldMkLst>
          <pc:docMk/>
          <pc:sldMk cId="1208177285" sldId="285"/>
        </pc:sldMkLst>
      </pc:sldChg>
      <pc:sldChg chg="delSp modSp mod modTransition modAnim modNotesTx">
        <pc:chgData name="Xiting Wang" userId="4215c639-9d29-431d-98bc-3378e62bb0e5" providerId="ADAL" clId="{2B223A33-E562-4B5B-BDD4-3CF1D617EF7F}" dt="2022-08-22T01:50:01.626" v="12922" actId="113"/>
        <pc:sldMkLst>
          <pc:docMk/>
          <pc:sldMk cId="1692021004" sldId="3523"/>
        </pc:sldMkLst>
        <pc:spChg chg="mod">
          <ac:chgData name="Xiting Wang" userId="4215c639-9d29-431d-98bc-3378e62bb0e5" providerId="ADAL" clId="{2B223A33-E562-4B5B-BDD4-3CF1D617EF7F}" dt="2022-08-21T11:48:55.595" v="11938"/>
          <ac:spMkLst>
            <pc:docMk/>
            <pc:sldMk cId="1692021004" sldId="3523"/>
            <ac:spMk id="2" creationId="{37937723-C0D9-C77C-07B4-A2936AF9D1A3}"/>
          </ac:spMkLst>
        </pc:spChg>
        <pc:spChg chg="mod">
          <ac:chgData name="Xiting Wang" userId="4215c639-9d29-431d-98bc-3378e62bb0e5" providerId="ADAL" clId="{2B223A33-E562-4B5B-BDD4-3CF1D617EF7F}" dt="2022-08-21T11:32:26.798" v="11770" actId="1076"/>
          <ac:spMkLst>
            <pc:docMk/>
            <pc:sldMk cId="1692021004" sldId="3523"/>
            <ac:spMk id="10" creationId="{736D9EED-307F-2D5D-1C07-91461D297A8F}"/>
          </ac:spMkLst>
        </pc:spChg>
        <pc:spChg chg="mod">
          <ac:chgData name="Xiting Wang" userId="4215c639-9d29-431d-98bc-3378e62bb0e5" providerId="ADAL" clId="{2B223A33-E562-4B5B-BDD4-3CF1D617EF7F}" dt="2022-08-19T08:24:26.077" v="7681" actId="403"/>
          <ac:spMkLst>
            <pc:docMk/>
            <pc:sldMk cId="1692021004" sldId="3523"/>
            <ac:spMk id="24" creationId="{7C641A69-7D4C-AB20-7B77-41AC1FEB682F}"/>
          </ac:spMkLst>
        </pc:spChg>
        <pc:spChg chg="mod">
          <ac:chgData name="Xiting Wang" userId="4215c639-9d29-431d-98bc-3378e62bb0e5" providerId="ADAL" clId="{2B223A33-E562-4B5B-BDD4-3CF1D617EF7F}" dt="2022-08-21T11:32:07.703" v="11767" actId="1076"/>
          <ac:spMkLst>
            <pc:docMk/>
            <pc:sldMk cId="1692021004" sldId="3523"/>
            <ac:spMk id="39" creationId="{A90BAFB3-1603-7318-2DC7-092A6FE44591}"/>
          </ac:spMkLst>
        </pc:spChg>
        <pc:grpChg chg="mod">
          <ac:chgData name="Xiting Wang" userId="4215c639-9d29-431d-98bc-3378e62bb0e5" providerId="ADAL" clId="{2B223A33-E562-4B5B-BDD4-3CF1D617EF7F}" dt="2022-08-21T08:12:44.270" v="9479" actId="1076"/>
          <ac:grpSpMkLst>
            <pc:docMk/>
            <pc:sldMk cId="1692021004" sldId="3523"/>
            <ac:grpSpMk id="51" creationId="{BCAD9A76-12EA-6D2B-0493-192E56C108FF}"/>
          </ac:grpSpMkLst>
        </pc:grpChg>
        <pc:grpChg chg="del">
          <ac:chgData name="Xiting Wang" userId="4215c639-9d29-431d-98bc-3378e62bb0e5" providerId="ADAL" clId="{2B223A33-E562-4B5B-BDD4-3CF1D617EF7F}" dt="2022-08-21T11:32:14.782" v="11768" actId="478"/>
          <ac:grpSpMkLst>
            <pc:docMk/>
            <pc:sldMk cId="1692021004" sldId="3523"/>
            <ac:grpSpMk id="53" creationId="{2933D0E6-AB2E-A7AF-66E2-61C0D3FC937C}"/>
          </ac:grpSpMkLst>
        </pc:grpChg>
        <pc:grpChg chg="del">
          <ac:chgData name="Xiting Wang" userId="4215c639-9d29-431d-98bc-3378e62bb0e5" providerId="ADAL" clId="{2B223A33-E562-4B5B-BDD4-3CF1D617EF7F}" dt="2022-08-21T11:32:14.782" v="11768" actId="478"/>
          <ac:grpSpMkLst>
            <pc:docMk/>
            <pc:sldMk cId="1692021004" sldId="3523"/>
            <ac:grpSpMk id="55" creationId="{10966FA7-4B70-3722-EDC1-17D698641EAA}"/>
          </ac:grpSpMkLst>
        </pc:grpChg>
        <pc:cxnChg chg="mod">
          <ac:chgData name="Xiting Wang" userId="4215c639-9d29-431d-98bc-3378e62bb0e5" providerId="ADAL" clId="{2B223A33-E562-4B5B-BDD4-3CF1D617EF7F}" dt="2022-08-21T08:13:24.397" v="9482" actId="208"/>
          <ac:cxnSpMkLst>
            <pc:docMk/>
            <pc:sldMk cId="1692021004" sldId="3523"/>
            <ac:cxnSpMk id="8" creationId="{EDA43E31-2E71-FDF1-0A58-E4091DF053EC}"/>
          </ac:cxnSpMkLst>
        </pc:cxnChg>
        <pc:cxnChg chg="mod">
          <ac:chgData name="Xiting Wang" userId="4215c639-9d29-431d-98bc-3378e62bb0e5" providerId="ADAL" clId="{2B223A33-E562-4B5B-BDD4-3CF1D617EF7F}" dt="2022-08-21T08:13:24.397" v="9482" actId="208"/>
          <ac:cxnSpMkLst>
            <pc:docMk/>
            <pc:sldMk cId="1692021004" sldId="3523"/>
            <ac:cxnSpMk id="11" creationId="{32AEF45E-46AC-BF2E-2475-EEB046E87FA1}"/>
          </ac:cxnSpMkLst>
        </pc:cxnChg>
        <pc:cxnChg chg="mod">
          <ac:chgData name="Xiting Wang" userId="4215c639-9d29-431d-98bc-3378e62bb0e5" providerId="ADAL" clId="{2B223A33-E562-4B5B-BDD4-3CF1D617EF7F}" dt="2022-08-21T08:13:24.397" v="9482" actId="208"/>
          <ac:cxnSpMkLst>
            <pc:docMk/>
            <pc:sldMk cId="1692021004" sldId="3523"/>
            <ac:cxnSpMk id="12" creationId="{19A9885A-57C0-74E2-672A-3F3299313121}"/>
          </ac:cxnSpMkLst>
        </pc:cxnChg>
      </pc:sldChg>
      <pc:sldChg chg="mod ord modShow">
        <pc:chgData name="Xiting Wang" userId="4215c639-9d29-431d-98bc-3378e62bb0e5" providerId="ADAL" clId="{2B223A33-E562-4B5B-BDD4-3CF1D617EF7F}" dt="2022-08-17T16:26:03.279" v="7374"/>
        <pc:sldMkLst>
          <pc:docMk/>
          <pc:sldMk cId="1600890215" sldId="3524"/>
        </pc:sldMkLst>
      </pc:sldChg>
      <pc:sldChg chg="addSp delSp modSp new mod ord">
        <pc:chgData name="Xiting Wang" userId="4215c639-9d29-431d-98bc-3378e62bb0e5" providerId="ADAL" clId="{2B223A33-E562-4B5B-BDD4-3CF1D617EF7F}" dt="2022-08-17T16:03:00.551" v="5792"/>
        <pc:sldMkLst>
          <pc:docMk/>
          <pc:sldMk cId="3202750969" sldId="3525"/>
        </pc:sldMkLst>
        <pc:spChg chg="mod">
          <ac:chgData name="Xiting Wang" userId="4215c639-9d29-431d-98bc-3378e62bb0e5" providerId="ADAL" clId="{2B223A33-E562-4B5B-BDD4-3CF1D617EF7F}" dt="2022-08-17T06:14:54.253" v="25" actId="1076"/>
          <ac:spMkLst>
            <pc:docMk/>
            <pc:sldMk cId="3202750969" sldId="3525"/>
            <ac:spMk id="2" creationId="{2AF8F167-E4D2-3010-CAAA-F39BB1D0D170}"/>
          </ac:spMkLst>
        </pc:spChg>
        <pc:spChg chg="del">
          <ac:chgData name="Xiting Wang" userId="4215c639-9d29-431d-98bc-3378e62bb0e5" providerId="ADAL" clId="{2B223A33-E562-4B5B-BDD4-3CF1D617EF7F}" dt="2022-08-17T06:06:13.405" v="7" actId="478"/>
          <ac:spMkLst>
            <pc:docMk/>
            <pc:sldMk cId="3202750969" sldId="3525"/>
            <ac:spMk id="3" creationId="{DBC16F51-768B-463B-3396-DA76AE885FEC}"/>
          </ac:spMkLst>
        </pc:spChg>
        <pc:spChg chg="add mod">
          <ac:chgData name="Xiting Wang" userId="4215c639-9d29-431d-98bc-3378e62bb0e5" providerId="ADAL" clId="{2B223A33-E562-4B5B-BDD4-3CF1D617EF7F}" dt="2022-08-17T07:41:08.647" v="553" actId="1076"/>
          <ac:spMkLst>
            <pc:docMk/>
            <pc:sldMk cId="3202750969" sldId="3525"/>
            <ac:spMk id="9" creationId="{D376E85F-B209-52A7-D8A3-A792DA9A5336}"/>
          </ac:spMkLst>
        </pc:spChg>
        <pc:spChg chg="add mod">
          <ac:chgData name="Xiting Wang" userId="4215c639-9d29-431d-98bc-3378e62bb0e5" providerId="ADAL" clId="{2B223A33-E562-4B5B-BDD4-3CF1D617EF7F}" dt="2022-08-17T08:00:42.523" v="1059" actId="20577"/>
          <ac:spMkLst>
            <pc:docMk/>
            <pc:sldMk cId="3202750969" sldId="3525"/>
            <ac:spMk id="11" creationId="{F233B647-6E65-5903-AFB1-9B31AC6E8D25}"/>
          </ac:spMkLst>
        </pc:spChg>
        <pc:spChg chg="add del mod">
          <ac:chgData name="Xiting Wang" userId="4215c639-9d29-431d-98bc-3378e62bb0e5" providerId="ADAL" clId="{2B223A33-E562-4B5B-BDD4-3CF1D617EF7F}" dt="2022-08-17T07:03:05.231" v="313" actId="403"/>
          <ac:spMkLst>
            <pc:docMk/>
            <pc:sldMk cId="3202750969" sldId="3525"/>
            <ac:spMk id="12" creationId="{87A6E57B-B8B9-1A67-1DA9-FB3BF3C3F841}"/>
          </ac:spMkLst>
        </pc:spChg>
        <pc:spChg chg="add del mod">
          <ac:chgData name="Xiting Wang" userId="4215c639-9d29-431d-98bc-3378e62bb0e5" providerId="ADAL" clId="{2B223A33-E562-4B5B-BDD4-3CF1D617EF7F}" dt="2022-08-17T07:40:34.623" v="526" actId="478"/>
          <ac:spMkLst>
            <pc:docMk/>
            <pc:sldMk cId="3202750969" sldId="3525"/>
            <ac:spMk id="23" creationId="{2047A8AD-8C5E-9A91-DBD5-C06733C814D5}"/>
          </ac:spMkLst>
        </pc:spChg>
        <pc:spChg chg="add mod">
          <ac:chgData name="Xiting Wang" userId="4215c639-9d29-431d-98bc-3378e62bb0e5" providerId="ADAL" clId="{2B223A33-E562-4B5B-BDD4-3CF1D617EF7F}" dt="2022-08-17T07:48:00.327" v="896" actId="1076"/>
          <ac:spMkLst>
            <pc:docMk/>
            <pc:sldMk cId="3202750969" sldId="3525"/>
            <ac:spMk id="25" creationId="{6E46840E-693E-23E2-D39F-D788F8CD3AF7}"/>
          </ac:spMkLst>
        </pc:spChg>
        <pc:spChg chg="add del mod">
          <ac:chgData name="Xiting Wang" userId="4215c639-9d29-431d-98bc-3378e62bb0e5" providerId="ADAL" clId="{2B223A33-E562-4B5B-BDD4-3CF1D617EF7F}" dt="2022-08-17T07:37:24.473" v="508" actId="478"/>
          <ac:spMkLst>
            <pc:docMk/>
            <pc:sldMk cId="3202750969" sldId="3525"/>
            <ac:spMk id="27" creationId="{33C7C320-4EF7-AA41-BBAF-CB8C0937EF83}"/>
          </ac:spMkLst>
        </pc:spChg>
        <pc:spChg chg="add mod">
          <ac:chgData name="Xiting Wang" userId="4215c639-9d29-431d-98bc-3378e62bb0e5" providerId="ADAL" clId="{2B223A33-E562-4B5B-BDD4-3CF1D617EF7F}" dt="2022-08-17T08:01:01.366" v="1060" actId="1076"/>
          <ac:spMkLst>
            <pc:docMk/>
            <pc:sldMk cId="3202750969" sldId="3525"/>
            <ac:spMk id="53" creationId="{CBD5E74D-9FAD-4CE1-321A-48FCD0BE5299}"/>
          </ac:spMkLst>
        </pc:spChg>
        <pc:grpChg chg="add del mod">
          <ac:chgData name="Xiting Wang" userId="4215c639-9d29-431d-98bc-3378e62bb0e5" providerId="ADAL" clId="{2B223A33-E562-4B5B-BDD4-3CF1D617EF7F}" dt="2022-08-17T06:06:07.505" v="4" actId="165"/>
          <ac:grpSpMkLst>
            <pc:docMk/>
            <pc:sldMk cId="3202750969" sldId="3525"/>
            <ac:grpSpMk id="4" creationId="{154A2FEE-C2E8-38EE-EFED-D74528467F5C}"/>
          </ac:grpSpMkLst>
        </pc:grpChg>
        <pc:picChg chg="mod topLvl">
          <ac:chgData name="Xiting Wang" userId="4215c639-9d29-431d-98bc-3378e62bb0e5" providerId="ADAL" clId="{2B223A33-E562-4B5B-BDD4-3CF1D617EF7F}" dt="2022-08-17T07:01:38.791" v="194" actId="1076"/>
          <ac:picMkLst>
            <pc:docMk/>
            <pc:sldMk cId="3202750969" sldId="3525"/>
            <ac:picMk id="5" creationId="{B3A7778F-8033-65D4-CF9C-5CEB23CB63BD}"/>
          </ac:picMkLst>
        </pc:picChg>
        <pc:picChg chg="del mod topLvl">
          <ac:chgData name="Xiting Wang" userId="4215c639-9d29-431d-98bc-3378e62bb0e5" providerId="ADAL" clId="{2B223A33-E562-4B5B-BDD4-3CF1D617EF7F}" dt="2022-08-17T06:06:11.387" v="6" actId="478"/>
          <ac:picMkLst>
            <pc:docMk/>
            <pc:sldMk cId="3202750969" sldId="3525"/>
            <ac:picMk id="6" creationId="{1B968BE6-414A-CB16-1F13-D607262C188E}"/>
          </ac:picMkLst>
        </pc:picChg>
        <pc:picChg chg="del mod topLvl">
          <ac:chgData name="Xiting Wang" userId="4215c639-9d29-431d-98bc-3378e62bb0e5" providerId="ADAL" clId="{2B223A33-E562-4B5B-BDD4-3CF1D617EF7F}" dt="2022-08-17T06:06:09.658" v="5" actId="478"/>
          <ac:picMkLst>
            <pc:docMk/>
            <pc:sldMk cId="3202750969" sldId="3525"/>
            <ac:picMk id="7" creationId="{4B740F14-1303-A4AB-855E-E731F8A12EC8}"/>
          </ac:picMkLst>
        </pc:picChg>
        <pc:cxnChg chg="add mod">
          <ac:chgData name="Xiting Wang" userId="4215c639-9d29-431d-98bc-3378e62bb0e5" providerId="ADAL" clId="{2B223A33-E562-4B5B-BDD4-3CF1D617EF7F}" dt="2022-08-17T07:41:12.340" v="554" actId="14100"/>
          <ac:cxnSpMkLst>
            <pc:docMk/>
            <pc:sldMk cId="3202750969" sldId="3525"/>
            <ac:cxnSpMk id="14" creationId="{FDE2C4CF-9C1A-432E-8CD0-310CBA12FEDF}"/>
          </ac:cxnSpMkLst>
        </pc:cxnChg>
        <pc:cxnChg chg="add mod">
          <ac:chgData name="Xiting Wang" userId="4215c639-9d29-431d-98bc-3378e62bb0e5" providerId="ADAL" clId="{2B223A33-E562-4B5B-BDD4-3CF1D617EF7F}" dt="2022-08-17T07:41:24.730" v="559" actId="14100"/>
          <ac:cxnSpMkLst>
            <pc:docMk/>
            <pc:sldMk cId="3202750969" sldId="3525"/>
            <ac:cxnSpMk id="16" creationId="{90F9A3D4-1D67-DB73-E53F-96F41C7294E5}"/>
          </ac:cxnSpMkLst>
        </pc:cxnChg>
        <pc:cxnChg chg="add mod">
          <ac:chgData name="Xiting Wang" userId="4215c639-9d29-431d-98bc-3378e62bb0e5" providerId="ADAL" clId="{2B223A33-E562-4B5B-BDD4-3CF1D617EF7F}" dt="2022-08-17T07:46:44.092" v="890" actId="14100"/>
          <ac:cxnSpMkLst>
            <pc:docMk/>
            <pc:sldMk cId="3202750969" sldId="3525"/>
            <ac:cxnSpMk id="20" creationId="{774CA523-0787-040E-BD6F-EDA3AED652A0}"/>
          </ac:cxnSpMkLst>
        </pc:cxnChg>
        <pc:cxnChg chg="add mod">
          <ac:chgData name="Xiting Wang" userId="4215c639-9d29-431d-98bc-3378e62bb0e5" providerId="ADAL" clId="{2B223A33-E562-4B5B-BDD4-3CF1D617EF7F}" dt="2022-08-17T07:41:21.037" v="558" actId="14100"/>
          <ac:cxnSpMkLst>
            <pc:docMk/>
            <pc:sldMk cId="3202750969" sldId="3525"/>
            <ac:cxnSpMk id="33" creationId="{75F3A0AF-29DC-C881-FB64-E11458320542}"/>
          </ac:cxnSpMkLst>
        </pc:cxnChg>
        <pc:cxnChg chg="add mod">
          <ac:chgData name="Xiting Wang" userId="4215c639-9d29-431d-98bc-3378e62bb0e5" providerId="ADAL" clId="{2B223A33-E562-4B5B-BDD4-3CF1D617EF7F}" dt="2022-08-17T07:46:41.465" v="889" actId="14100"/>
          <ac:cxnSpMkLst>
            <pc:docMk/>
            <pc:sldMk cId="3202750969" sldId="3525"/>
            <ac:cxnSpMk id="38" creationId="{735A9011-6A03-4BA2-7F65-925CF0AB82EA}"/>
          </ac:cxnSpMkLst>
        </pc:cxnChg>
        <pc:cxnChg chg="add mod">
          <ac:chgData name="Xiting Wang" userId="4215c639-9d29-431d-98bc-3378e62bb0e5" providerId="ADAL" clId="{2B223A33-E562-4B5B-BDD4-3CF1D617EF7F}" dt="2022-08-17T07:47:03.295" v="892" actId="14100"/>
          <ac:cxnSpMkLst>
            <pc:docMk/>
            <pc:sldMk cId="3202750969" sldId="3525"/>
            <ac:cxnSpMk id="41" creationId="{12D6AC9F-7B29-1B70-8D49-1C13FE72AF60}"/>
          </ac:cxnSpMkLst>
        </pc:cxnChg>
      </pc:sldChg>
      <pc:sldChg chg="addSp delSp modSp new mod modTransition delAnim modAnim modNotesTx">
        <pc:chgData name="Xiting Wang" userId="4215c639-9d29-431d-98bc-3378e62bb0e5" providerId="ADAL" clId="{2B223A33-E562-4B5B-BDD4-3CF1D617EF7F}" dt="2022-08-21T23:08:25.414" v="12292" actId="113"/>
        <pc:sldMkLst>
          <pc:docMk/>
          <pc:sldMk cId="667201216" sldId="3526"/>
        </pc:sldMkLst>
        <pc:spChg chg="mod">
          <ac:chgData name="Xiting Wang" userId="4215c639-9d29-431d-98bc-3378e62bb0e5" providerId="ADAL" clId="{2B223A33-E562-4B5B-BDD4-3CF1D617EF7F}" dt="2022-08-21T11:47:57.852" v="11905"/>
          <ac:spMkLst>
            <pc:docMk/>
            <pc:sldMk cId="667201216" sldId="3526"/>
            <ac:spMk id="2" creationId="{43DFE727-C75A-7897-5F46-5B4E66056BB6}"/>
          </ac:spMkLst>
        </pc:spChg>
        <pc:spChg chg="add del mod">
          <ac:chgData name="Xiting Wang" userId="4215c639-9d29-431d-98bc-3378e62bb0e5" providerId="ADAL" clId="{2B223A33-E562-4B5B-BDD4-3CF1D617EF7F}" dt="2022-08-21T09:38:16.785" v="10934" actId="478"/>
          <ac:spMkLst>
            <pc:docMk/>
            <pc:sldMk cId="667201216" sldId="3526"/>
            <ac:spMk id="6" creationId="{DB91DF77-FFDC-051E-62CE-A7F3A014E8A9}"/>
          </ac:spMkLst>
        </pc:spChg>
        <pc:spChg chg="add del mod">
          <ac:chgData name="Xiting Wang" userId="4215c639-9d29-431d-98bc-3378e62bb0e5" providerId="ADAL" clId="{2B223A33-E562-4B5B-BDD4-3CF1D617EF7F}" dt="2022-08-21T09:44:24.412" v="10973" actId="1076"/>
          <ac:spMkLst>
            <pc:docMk/>
            <pc:sldMk cId="667201216" sldId="3526"/>
            <ac:spMk id="7" creationId="{11F881AF-7EB6-AA72-E3F1-3EC293064C75}"/>
          </ac:spMkLst>
        </pc:spChg>
        <pc:spChg chg="mod">
          <ac:chgData name="Xiting Wang" userId="4215c639-9d29-431d-98bc-3378e62bb0e5" providerId="ADAL" clId="{2B223A33-E562-4B5B-BDD4-3CF1D617EF7F}" dt="2022-08-17T13:59:31.188" v="1147" actId="1076"/>
          <ac:spMkLst>
            <pc:docMk/>
            <pc:sldMk cId="667201216" sldId="3526"/>
            <ac:spMk id="12" creationId="{4B946EB4-6AAF-F50B-7BD7-BA2C3A5A4C40}"/>
          </ac:spMkLst>
        </pc:spChg>
        <pc:spChg chg="add mod">
          <ac:chgData name="Xiting Wang" userId="4215c639-9d29-431d-98bc-3378e62bb0e5" providerId="ADAL" clId="{2B223A33-E562-4B5B-BDD4-3CF1D617EF7F}" dt="2022-08-19T08:28:13.433" v="7724" actId="1076"/>
          <ac:spMkLst>
            <pc:docMk/>
            <pc:sldMk cId="667201216" sldId="3526"/>
            <ac:spMk id="15" creationId="{6258469C-4968-459C-AE40-48615AF0634F}"/>
          </ac:spMkLst>
        </pc:spChg>
        <pc:spChg chg="add mod ord">
          <ac:chgData name="Xiting Wang" userId="4215c639-9d29-431d-98bc-3378e62bb0e5" providerId="ADAL" clId="{2B223A33-E562-4B5B-BDD4-3CF1D617EF7F}" dt="2022-08-17T14:20:07.110" v="1319" actId="167"/>
          <ac:spMkLst>
            <pc:docMk/>
            <pc:sldMk cId="667201216" sldId="3526"/>
            <ac:spMk id="17" creationId="{DBFC2245-BCDF-083F-0FC1-499E70659738}"/>
          </ac:spMkLst>
        </pc:spChg>
        <pc:spChg chg="add del mod">
          <ac:chgData name="Xiting Wang" userId="4215c639-9d29-431d-98bc-3378e62bb0e5" providerId="ADAL" clId="{2B223A33-E562-4B5B-BDD4-3CF1D617EF7F}" dt="2022-08-19T08:26:23.449" v="7691" actId="478"/>
          <ac:spMkLst>
            <pc:docMk/>
            <pc:sldMk cId="667201216" sldId="3526"/>
            <ac:spMk id="20" creationId="{A2264DA7-F79C-FE1D-AD4A-8C46D1AE6115}"/>
          </ac:spMkLst>
        </pc:spChg>
        <pc:spChg chg="add del mod ord">
          <ac:chgData name="Xiting Wang" userId="4215c639-9d29-431d-98bc-3378e62bb0e5" providerId="ADAL" clId="{2B223A33-E562-4B5B-BDD4-3CF1D617EF7F}" dt="2022-08-21T09:47:24.401" v="10998" actId="478"/>
          <ac:spMkLst>
            <pc:docMk/>
            <pc:sldMk cId="667201216" sldId="3526"/>
            <ac:spMk id="25" creationId="{E8349754-BC42-2889-6D60-214AC4E4F5B0}"/>
          </ac:spMkLst>
        </pc:spChg>
        <pc:spChg chg="del mod">
          <ac:chgData name="Xiting Wang" userId="4215c639-9d29-431d-98bc-3378e62bb0e5" providerId="ADAL" clId="{2B223A33-E562-4B5B-BDD4-3CF1D617EF7F}" dt="2022-08-19T08:26:15.597" v="7688" actId="478"/>
          <ac:spMkLst>
            <pc:docMk/>
            <pc:sldMk cId="667201216" sldId="3526"/>
            <ac:spMk id="26" creationId="{82D48D35-0D6F-CF3C-34D6-14F8AE9A976E}"/>
          </ac:spMkLst>
        </pc:spChg>
        <pc:spChg chg="del mod">
          <ac:chgData name="Xiting Wang" userId="4215c639-9d29-431d-98bc-3378e62bb0e5" providerId="ADAL" clId="{2B223A33-E562-4B5B-BDD4-3CF1D617EF7F}" dt="2022-08-21T09:47:24.401" v="10998" actId="478"/>
          <ac:spMkLst>
            <pc:docMk/>
            <pc:sldMk cId="667201216" sldId="3526"/>
            <ac:spMk id="27" creationId="{AD8A464A-BE33-18A1-314E-6A57D6774474}"/>
          </ac:spMkLst>
        </pc:spChg>
        <pc:spChg chg="add del">
          <ac:chgData name="Xiting Wang" userId="4215c639-9d29-431d-98bc-3378e62bb0e5" providerId="ADAL" clId="{2B223A33-E562-4B5B-BDD4-3CF1D617EF7F}" dt="2022-08-19T08:31:34.024" v="7734" actId="478"/>
          <ac:spMkLst>
            <pc:docMk/>
            <pc:sldMk cId="667201216" sldId="3526"/>
            <ac:spMk id="28" creationId="{80A6BEDA-E34F-B558-918A-20909B385151}"/>
          </ac:spMkLst>
        </pc:spChg>
        <pc:spChg chg="add mod">
          <ac:chgData name="Xiting Wang" userId="4215c639-9d29-431d-98bc-3378e62bb0e5" providerId="ADAL" clId="{2B223A33-E562-4B5B-BDD4-3CF1D617EF7F}" dt="2022-08-21T09:37:24.082" v="10928" actId="14100"/>
          <ac:spMkLst>
            <pc:docMk/>
            <pc:sldMk cId="667201216" sldId="3526"/>
            <ac:spMk id="30" creationId="{ED2E7DD5-5B35-2CB2-578A-78CE0A468055}"/>
          </ac:spMkLst>
        </pc:spChg>
        <pc:spChg chg="del mod">
          <ac:chgData name="Xiting Wang" userId="4215c639-9d29-431d-98bc-3378e62bb0e5" providerId="ADAL" clId="{2B223A33-E562-4B5B-BDD4-3CF1D617EF7F}" dt="2022-08-19T08:26:19.090" v="7690" actId="478"/>
          <ac:spMkLst>
            <pc:docMk/>
            <pc:sldMk cId="667201216" sldId="3526"/>
            <ac:spMk id="31" creationId="{6AF5BD83-345F-E9CF-65E9-14C0B9C0F292}"/>
          </ac:spMkLst>
        </pc:spChg>
        <pc:spChg chg="add del mod">
          <ac:chgData name="Xiting Wang" userId="4215c639-9d29-431d-98bc-3378e62bb0e5" providerId="ADAL" clId="{2B223A33-E562-4B5B-BDD4-3CF1D617EF7F}" dt="2022-08-19T08:26:09.924" v="7687" actId="478"/>
          <ac:spMkLst>
            <pc:docMk/>
            <pc:sldMk cId="667201216" sldId="3526"/>
            <ac:spMk id="32" creationId="{99DF539E-2765-37FE-9894-57EB36B0013C}"/>
          </ac:spMkLst>
        </pc:spChg>
        <pc:spChg chg="add del">
          <ac:chgData name="Xiting Wang" userId="4215c639-9d29-431d-98bc-3378e62bb0e5" providerId="ADAL" clId="{2B223A33-E562-4B5B-BDD4-3CF1D617EF7F}" dt="2022-08-21T09:38:16.785" v="10934" actId="478"/>
          <ac:spMkLst>
            <pc:docMk/>
            <pc:sldMk cId="667201216" sldId="3526"/>
            <ac:spMk id="34" creationId="{89364DE7-C428-0975-8758-89E9E3459ABF}"/>
          </ac:spMkLst>
        </pc:spChg>
        <pc:spChg chg="add del">
          <ac:chgData name="Xiting Wang" userId="4215c639-9d29-431d-98bc-3378e62bb0e5" providerId="ADAL" clId="{2B223A33-E562-4B5B-BDD4-3CF1D617EF7F}" dt="2022-08-21T09:38:16.785" v="10934" actId="478"/>
          <ac:spMkLst>
            <pc:docMk/>
            <pc:sldMk cId="667201216" sldId="3526"/>
            <ac:spMk id="35" creationId="{D5248E80-41C4-14AC-55FD-421685911F94}"/>
          </ac:spMkLst>
        </pc:spChg>
        <pc:spChg chg="add del mod">
          <ac:chgData name="Xiting Wang" userId="4215c639-9d29-431d-98bc-3378e62bb0e5" providerId="ADAL" clId="{2B223A33-E562-4B5B-BDD4-3CF1D617EF7F}" dt="2022-08-19T08:26:01.700" v="7684" actId="478"/>
          <ac:spMkLst>
            <pc:docMk/>
            <pc:sldMk cId="667201216" sldId="3526"/>
            <ac:spMk id="37" creationId="{34F7AA04-CEBD-0F2A-78EE-C00B19F87EA3}"/>
          </ac:spMkLst>
        </pc:spChg>
        <pc:spChg chg="del mod">
          <ac:chgData name="Xiting Wang" userId="4215c639-9d29-431d-98bc-3378e62bb0e5" providerId="ADAL" clId="{2B223A33-E562-4B5B-BDD4-3CF1D617EF7F}" dt="2022-08-19T08:26:15.597" v="7688" actId="478"/>
          <ac:spMkLst>
            <pc:docMk/>
            <pc:sldMk cId="667201216" sldId="3526"/>
            <ac:spMk id="59" creationId="{128461E8-47E6-2CD1-1490-8232E58DE672}"/>
          </ac:spMkLst>
        </pc:spChg>
        <pc:spChg chg="del mod">
          <ac:chgData name="Xiting Wang" userId="4215c639-9d29-431d-98bc-3378e62bb0e5" providerId="ADAL" clId="{2B223A33-E562-4B5B-BDD4-3CF1D617EF7F}" dt="2022-08-19T08:26:15.597" v="7688" actId="478"/>
          <ac:spMkLst>
            <pc:docMk/>
            <pc:sldMk cId="667201216" sldId="3526"/>
            <ac:spMk id="61" creationId="{1B05A27A-73F8-5632-2B7B-93BB1A5D911A}"/>
          </ac:spMkLst>
        </pc:spChg>
        <pc:grpChg chg="add">
          <ac:chgData name="Xiting Wang" userId="4215c639-9d29-431d-98bc-3378e62bb0e5" providerId="ADAL" clId="{2B223A33-E562-4B5B-BDD4-3CF1D617EF7F}" dt="2022-08-21T09:36:56.251" v="10924" actId="164"/>
          <ac:grpSpMkLst>
            <pc:docMk/>
            <pc:sldMk cId="667201216" sldId="3526"/>
            <ac:grpSpMk id="3" creationId="{4E7CB51B-F0B2-5F12-0791-E13B310CD1D3}"/>
          </ac:grpSpMkLst>
        </pc:grpChg>
        <pc:grpChg chg="add">
          <ac:chgData name="Xiting Wang" userId="4215c639-9d29-431d-98bc-3378e62bb0e5" providerId="ADAL" clId="{2B223A33-E562-4B5B-BDD4-3CF1D617EF7F}" dt="2022-08-21T09:38:39.028" v="10941" actId="164"/>
          <ac:grpSpMkLst>
            <pc:docMk/>
            <pc:sldMk cId="667201216" sldId="3526"/>
            <ac:grpSpMk id="13" creationId="{C5FBA158-9DCE-6F72-7C21-29C32DB422F2}"/>
          </ac:grpSpMkLst>
        </pc:grpChg>
        <pc:grpChg chg="del">
          <ac:chgData name="Xiting Wang" userId="4215c639-9d29-431d-98bc-3378e62bb0e5" providerId="ADAL" clId="{2B223A33-E562-4B5B-BDD4-3CF1D617EF7F}" dt="2022-08-19T08:26:04.526" v="7685" actId="478"/>
          <ac:grpSpMkLst>
            <pc:docMk/>
            <pc:sldMk cId="667201216" sldId="3526"/>
            <ac:grpSpMk id="13" creationId="{F1DA0A82-36EF-0C8A-2AC7-AC19246F9176}"/>
          </ac:grpSpMkLst>
        </pc:grpChg>
        <pc:picChg chg="add del mod ord">
          <ac:chgData name="Xiting Wang" userId="4215c639-9d29-431d-98bc-3378e62bb0e5" providerId="ADAL" clId="{2B223A33-E562-4B5B-BDD4-3CF1D617EF7F}" dt="2022-08-21T09:44:22.521" v="10972" actId="14100"/>
          <ac:picMkLst>
            <pc:docMk/>
            <pc:sldMk cId="667201216" sldId="3526"/>
            <ac:picMk id="5" creationId="{C589E509-ED48-8492-DA6F-580D84055AEE}"/>
          </ac:picMkLst>
        </pc:picChg>
        <pc:picChg chg="add del">
          <ac:chgData name="Xiting Wang" userId="4215c639-9d29-431d-98bc-3378e62bb0e5" providerId="ADAL" clId="{2B223A33-E562-4B5B-BDD4-3CF1D617EF7F}" dt="2022-08-17T13:52:15.502" v="1135"/>
          <ac:picMkLst>
            <pc:docMk/>
            <pc:sldMk cId="667201216" sldId="3526"/>
            <ac:picMk id="9" creationId="{580D9596-9D0A-936B-9CBD-5FA1E3032F2D}"/>
          </ac:picMkLst>
        </pc:picChg>
        <pc:picChg chg="mod">
          <ac:chgData name="Xiting Wang" userId="4215c639-9d29-431d-98bc-3378e62bb0e5" providerId="ADAL" clId="{2B223A33-E562-4B5B-BDD4-3CF1D617EF7F}" dt="2022-08-17T14:02:28.995" v="1209"/>
          <ac:picMkLst>
            <pc:docMk/>
            <pc:sldMk cId="667201216" sldId="3526"/>
            <ac:picMk id="10" creationId="{939704A1-0150-B514-E300-C54F3E267996}"/>
          </ac:picMkLst>
        </pc:picChg>
        <pc:picChg chg="add mod">
          <ac:chgData name="Xiting Wang" userId="4215c639-9d29-431d-98bc-3378e62bb0e5" providerId="ADAL" clId="{2B223A33-E562-4B5B-BDD4-3CF1D617EF7F}" dt="2022-08-19T08:28:13.433" v="7724" actId="1076"/>
          <ac:picMkLst>
            <pc:docMk/>
            <pc:sldMk cId="667201216" sldId="3526"/>
            <ac:picMk id="11" creationId="{D715F176-F774-640E-43BD-0C97BCCC99FB}"/>
          </ac:picMkLst>
        </pc:picChg>
        <pc:picChg chg="mod">
          <ac:chgData name="Xiting Wang" userId="4215c639-9d29-431d-98bc-3378e62bb0e5" providerId="ADAL" clId="{2B223A33-E562-4B5B-BDD4-3CF1D617EF7F}" dt="2022-08-17T14:02:54.445" v="1210" actId="1076"/>
          <ac:picMkLst>
            <pc:docMk/>
            <pc:sldMk cId="667201216" sldId="3526"/>
            <ac:picMk id="18" creationId="{EF7FC1BB-6922-CB71-DD67-27A28752FC13}"/>
          </ac:picMkLst>
        </pc:picChg>
        <pc:picChg chg="del mod">
          <ac:chgData name="Xiting Wang" userId="4215c639-9d29-431d-98bc-3378e62bb0e5" providerId="ADAL" clId="{2B223A33-E562-4B5B-BDD4-3CF1D617EF7F}" dt="2022-08-19T08:26:04.526" v="7685" actId="478"/>
          <ac:picMkLst>
            <pc:docMk/>
            <pc:sldMk cId="667201216" sldId="3526"/>
            <ac:picMk id="21" creationId="{03E737B0-9CBD-0922-AAC4-94F631702FB2}"/>
          </ac:picMkLst>
        </pc:picChg>
        <pc:picChg chg="del mod">
          <ac:chgData name="Xiting Wang" userId="4215c639-9d29-431d-98bc-3378e62bb0e5" providerId="ADAL" clId="{2B223A33-E562-4B5B-BDD4-3CF1D617EF7F}" dt="2022-08-19T08:26:15.597" v="7688" actId="478"/>
          <ac:picMkLst>
            <pc:docMk/>
            <pc:sldMk cId="667201216" sldId="3526"/>
            <ac:picMk id="22" creationId="{71B5953A-4FB3-A5D7-1F0F-CA3C7026DBDC}"/>
          </ac:picMkLst>
        </pc:picChg>
        <pc:picChg chg="del mod">
          <ac:chgData name="Xiting Wang" userId="4215c639-9d29-431d-98bc-3378e62bb0e5" providerId="ADAL" clId="{2B223A33-E562-4B5B-BDD4-3CF1D617EF7F}" dt="2022-08-19T08:26:15.597" v="7688" actId="478"/>
          <ac:picMkLst>
            <pc:docMk/>
            <pc:sldMk cId="667201216" sldId="3526"/>
            <ac:picMk id="24" creationId="{D5364DAA-1782-B11F-1C33-6750F0E36587}"/>
          </ac:picMkLst>
        </pc:picChg>
        <pc:picChg chg="add del mod">
          <ac:chgData name="Xiting Wang" userId="4215c639-9d29-431d-98bc-3378e62bb0e5" providerId="ADAL" clId="{2B223A33-E562-4B5B-BDD4-3CF1D617EF7F}" dt="2022-08-21T09:38:16.785" v="10934" actId="478"/>
          <ac:picMkLst>
            <pc:docMk/>
            <pc:sldMk cId="667201216" sldId="3526"/>
            <ac:picMk id="29" creationId="{31AD5268-D7D9-8BED-87D8-4E4637FF502A}"/>
          </ac:picMkLst>
        </pc:picChg>
        <pc:cxnChg chg="add del mod">
          <ac:chgData name="Xiting Wang" userId="4215c639-9d29-431d-98bc-3378e62bb0e5" providerId="ADAL" clId="{2B223A33-E562-4B5B-BDD4-3CF1D617EF7F}" dt="2022-08-19T08:28:05.320" v="7721" actId="478"/>
          <ac:cxnSpMkLst>
            <pc:docMk/>
            <pc:sldMk cId="667201216" sldId="3526"/>
            <ac:cxnSpMk id="4" creationId="{4BECEEB9-37EB-A0B4-3164-60713649D0B3}"/>
          </ac:cxnSpMkLst>
        </pc:cxnChg>
        <pc:cxnChg chg="add del mod">
          <ac:chgData name="Xiting Wang" userId="4215c639-9d29-431d-98bc-3378e62bb0e5" providerId="ADAL" clId="{2B223A33-E562-4B5B-BDD4-3CF1D617EF7F}" dt="2022-08-21T09:38:33.095" v="10939" actId="1076"/>
          <ac:cxnSpMkLst>
            <pc:docMk/>
            <pc:sldMk cId="667201216" sldId="3526"/>
            <ac:cxnSpMk id="4" creationId="{704FA2F8-9D35-BEB9-0608-D6384A41FCE6}"/>
          </ac:cxnSpMkLst>
        </pc:cxnChg>
        <pc:cxnChg chg="del">
          <ac:chgData name="Xiting Wang" userId="4215c639-9d29-431d-98bc-3378e62bb0e5" providerId="ADAL" clId="{2B223A33-E562-4B5B-BDD4-3CF1D617EF7F}" dt="2022-08-21T08:06:50.125" v="9457" actId="478"/>
          <ac:cxnSpMkLst>
            <pc:docMk/>
            <pc:sldMk cId="667201216" sldId="3526"/>
            <ac:cxnSpMk id="14" creationId="{F2712003-6A72-DC0D-53E1-2D9D1C151754}"/>
          </ac:cxnSpMkLst>
        </pc:cxnChg>
        <pc:cxnChg chg="add del mod">
          <ac:chgData name="Xiting Wang" userId="4215c639-9d29-431d-98bc-3378e62bb0e5" providerId="ADAL" clId="{2B223A33-E562-4B5B-BDD4-3CF1D617EF7F}" dt="2022-08-21T09:38:16.785" v="10934" actId="478"/>
          <ac:cxnSpMkLst>
            <pc:docMk/>
            <pc:sldMk cId="667201216" sldId="3526"/>
            <ac:cxnSpMk id="16" creationId="{BF0331F1-4036-4920-4BC9-B33F8A166155}"/>
          </ac:cxnSpMkLst>
        </pc:cxnChg>
        <pc:cxnChg chg="del">
          <ac:chgData name="Xiting Wang" userId="4215c639-9d29-431d-98bc-3378e62bb0e5" providerId="ADAL" clId="{2B223A33-E562-4B5B-BDD4-3CF1D617EF7F}" dt="2022-08-17T13:48:20.356" v="1131" actId="478"/>
          <ac:cxnSpMkLst>
            <pc:docMk/>
            <pc:sldMk cId="667201216" sldId="3526"/>
            <ac:cxnSpMk id="33" creationId="{CD73A5F4-977A-69CD-9FE9-C3D799E6A301}"/>
          </ac:cxnSpMkLst>
        </pc:cxnChg>
        <pc:cxnChg chg="del">
          <ac:chgData name="Xiting Wang" userId="4215c639-9d29-431d-98bc-3378e62bb0e5" providerId="ADAL" clId="{2B223A33-E562-4B5B-BDD4-3CF1D617EF7F}" dt="2022-08-17T13:48:16.054" v="1130" actId="478"/>
          <ac:cxnSpMkLst>
            <pc:docMk/>
            <pc:sldMk cId="667201216" sldId="3526"/>
            <ac:cxnSpMk id="36" creationId="{64A555AA-4F69-F2EF-025B-B24D68690FC9}"/>
          </ac:cxnSpMkLst>
        </pc:cxnChg>
        <pc:cxnChg chg="del">
          <ac:chgData name="Xiting Wang" userId="4215c639-9d29-431d-98bc-3378e62bb0e5" providerId="ADAL" clId="{2B223A33-E562-4B5B-BDD4-3CF1D617EF7F}" dt="2022-08-17T13:48:24.180" v="1133" actId="478"/>
          <ac:cxnSpMkLst>
            <pc:docMk/>
            <pc:sldMk cId="667201216" sldId="3526"/>
            <ac:cxnSpMk id="41" creationId="{2F11E4B7-F500-7215-53CA-4613362FF1B4}"/>
          </ac:cxnSpMkLst>
        </pc:cxnChg>
        <pc:cxnChg chg="del">
          <ac:chgData name="Xiting Wang" userId="4215c639-9d29-431d-98bc-3378e62bb0e5" providerId="ADAL" clId="{2B223A33-E562-4B5B-BDD4-3CF1D617EF7F}" dt="2022-08-17T13:48:22.621" v="1132" actId="478"/>
          <ac:cxnSpMkLst>
            <pc:docMk/>
            <pc:sldMk cId="667201216" sldId="3526"/>
            <ac:cxnSpMk id="45" creationId="{1541A484-5333-AB52-756F-E4CFA0AE679A}"/>
          </ac:cxnSpMkLst>
        </pc:cxnChg>
        <pc:cxnChg chg="add del">
          <ac:chgData name="Xiting Wang" userId="4215c639-9d29-431d-98bc-3378e62bb0e5" providerId="ADAL" clId="{2B223A33-E562-4B5B-BDD4-3CF1D617EF7F}" dt="2022-08-17T13:48:12.154" v="1128" actId="478"/>
          <ac:cxnSpMkLst>
            <pc:docMk/>
            <pc:sldMk cId="667201216" sldId="3526"/>
            <ac:cxnSpMk id="51" creationId="{69619CF8-25B1-9A10-4B6E-60B1E9C44DD0}"/>
          </ac:cxnSpMkLst>
        </pc:cxnChg>
        <pc:cxnChg chg="del mod">
          <ac:chgData name="Xiting Wang" userId="4215c639-9d29-431d-98bc-3378e62bb0e5" providerId="ADAL" clId="{2B223A33-E562-4B5B-BDD4-3CF1D617EF7F}" dt="2022-08-17T13:48:14.720" v="1129" actId="478"/>
          <ac:cxnSpMkLst>
            <pc:docMk/>
            <pc:sldMk cId="667201216" sldId="3526"/>
            <ac:cxnSpMk id="55" creationId="{5993DC0D-9428-93FE-B22F-227571A28911}"/>
          </ac:cxnSpMkLst>
        </pc:cxnChg>
      </pc:sldChg>
      <pc:sldChg chg="add ord">
        <pc:chgData name="Xiting Wang" userId="4215c639-9d29-431d-98bc-3378e62bb0e5" providerId="ADAL" clId="{2B223A33-E562-4B5B-BDD4-3CF1D617EF7F}" dt="2022-08-17T16:03:00.551" v="5792"/>
        <pc:sldMkLst>
          <pc:docMk/>
          <pc:sldMk cId="2443039272" sldId="3527"/>
        </pc:sldMkLst>
      </pc:sldChg>
      <pc:sldChg chg="modSp new mod ord">
        <pc:chgData name="Xiting Wang" userId="4215c639-9d29-431d-98bc-3378e62bb0e5" providerId="ADAL" clId="{2B223A33-E562-4B5B-BDD4-3CF1D617EF7F}" dt="2022-08-17T16:05:35.334" v="5933"/>
        <pc:sldMkLst>
          <pc:docMk/>
          <pc:sldMk cId="2472995278" sldId="3528"/>
        </pc:sldMkLst>
        <pc:spChg chg="mod">
          <ac:chgData name="Xiting Wang" userId="4215c639-9d29-431d-98bc-3378e62bb0e5" providerId="ADAL" clId="{2B223A33-E562-4B5B-BDD4-3CF1D617EF7F}" dt="2022-08-17T16:04:49.971" v="5858" actId="20577"/>
          <ac:spMkLst>
            <pc:docMk/>
            <pc:sldMk cId="2472995278" sldId="3528"/>
            <ac:spMk id="2" creationId="{95DA8E90-A82E-17BB-9F4F-CAAA01D1ABF7}"/>
          </ac:spMkLst>
        </pc:spChg>
      </pc:sldChg>
      <pc:sldChg chg="addSp delSp modSp new mod modAnim modNotesTx">
        <pc:chgData name="Xiting Wang" userId="4215c639-9d29-431d-98bc-3378e62bb0e5" providerId="ADAL" clId="{2B223A33-E562-4B5B-BDD4-3CF1D617EF7F}" dt="2022-08-17T16:25:51.050" v="7370" actId="20577"/>
        <pc:sldMkLst>
          <pc:docMk/>
          <pc:sldMk cId="776323564" sldId="3529"/>
        </pc:sldMkLst>
        <pc:spChg chg="mod">
          <ac:chgData name="Xiting Wang" userId="4215c639-9d29-431d-98bc-3378e62bb0e5" providerId="ADAL" clId="{2B223A33-E562-4B5B-BDD4-3CF1D617EF7F}" dt="2022-08-17T16:17:31.586" v="6986"/>
          <ac:spMkLst>
            <pc:docMk/>
            <pc:sldMk cId="776323564" sldId="3529"/>
            <ac:spMk id="2" creationId="{BF2BE18E-52F9-8BDC-C85A-E7B62F14698A}"/>
          </ac:spMkLst>
        </pc:spChg>
        <pc:spChg chg="del">
          <ac:chgData name="Xiting Wang" userId="4215c639-9d29-431d-98bc-3378e62bb0e5" providerId="ADAL" clId="{2B223A33-E562-4B5B-BDD4-3CF1D617EF7F}" dt="2022-08-17T16:06:33.779" v="5942" actId="478"/>
          <ac:spMkLst>
            <pc:docMk/>
            <pc:sldMk cId="776323564" sldId="3529"/>
            <ac:spMk id="3" creationId="{0AF78C6A-B9FC-9FCF-AD3B-07E8CF2D09F6}"/>
          </ac:spMkLst>
        </pc:spChg>
        <pc:spChg chg="add del">
          <ac:chgData name="Xiting Wang" userId="4215c639-9d29-431d-98bc-3378e62bb0e5" providerId="ADAL" clId="{2B223A33-E562-4B5B-BDD4-3CF1D617EF7F}" dt="2022-08-17T16:06:07.713" v="5938" actId="22"/>
          <ac:spMkLst>
            <pc:docMk/>
            <pc:sldMk cId="776323564" sldId="3529"/>
            <ac:spMk id="5" creationId="{F1A7D764-3490-7840-5A64-66580E7C75EC}"/>
          </ac:spMkLst>
        </pc:spChg>
        <pc:spChg chg="add mod">
          <ac:chgData name="Xiting Wang" userId="4215c639-9d29-431d-98bc-3378e62bb0e5" providerId="ADAL" clId="{2B223A33-E562-4B5B-BDD4-3CF1D617EF7F}" dt="2022-08-17T16:19:28.535" v="7078" actId="1076"/>
          <ac:spMkLst>
            <pc:docMk/>
            <pc:sldMk cId="776323564" sldId="3529"/>
            <ac:spMk id="7" creationId="{15A9212A-442E-C54F-C861-1D44AED07F23}"/>
          </ac:spMkLst>
        </pc:spChg>
        <pc:spChg chg="add mod">
          <ac:chgData name="Xiting Wang" userId="4215c639-9d29-431d-98bc-3378e62bb0e5" providerId="ADAL" clId="{2B223A33-E562-4B5B-BDD4-3CF1D617EF7F}" dt="2022-08-17T16:19:33.117" v="7080" actId="1076"/>
          <ac:spMkLst>
            <pc:docMk/>
            <pc:sldMk cId="776323564" sldId="3529"/>
            <ac:spMk id="8" creationId="{19E03780-8792-79E3-2CDE-480454C581CA}"/>
          </ac:spMkLst>
        </pc:spChg>
        <pc:spChg chg="add mod">
          <ac:chgData name="Xiting Wang" userId="4215c639-9d29-431d-98bc-3378e62bb0e5" providerId="ADAL" clId="{2B223A33-E562-4B5B-BDD4-3CF1D617EF7F}" dt="2022-08-17T16:19:30.750" v="7079" actId="1076"/>
          <ac:spMkLst>
            <pc:docMk/>
            <pc:sldMk cId="776323564" sldId="3529"/>
            <ac:spMk id="9" creationId="{D66F8F30-D81C-D7E4-EEFE-9607C35BE285}"/>
          </ac:spMkLst>
        </pc:spChg>
        <pc:spChg chg="add mod">
          <ac:chgData name="Xiting Wang" userId="4215c639-9d29-431d-98bc-3378e62bb0e5" providerId="ADAL" clId="{2B223A33-E562-4B5B-BDD4-3CF1D617EF7F}" dt="2022-08-17T16:18:38.633" v="6992" actId="20577"/>
          <ac:spMkLst>
            <pc:docMk/>
            <pc:sldMk cId="776323564" sldId="3529"/>
            <ac:spMk id="10" creationId="{F124B31E-94EC-78F9-1F14-1B9A77CD92F7}"/>
          </ac:spMkLst>
        </pc:spChg>
      </pc:sldChg>
      <pc:sldChg chg="addSp delSp modSp mod modTransition delAnim modAnim modNotesTx">
        <pc:chgData name="Xiting Wang" userId="4215c639-9d29-431d-98bc-3378e62bb0e5" providerId="ADAL" clId="{2B223A33-E562-4B5B-BDD4-3CF1D617EF7F}" dt="2022-08-22T03:03:56.519" v="13070" actId="20577"/>
        <pc:sldMkLst>
          <pc:docMk/>
          <pc:sldMk cId="3323473133" sldId="3532"/>
        </pc:sldMkLst>
        <pc:spChg chg="add mod">
          <ac:chgData name="Xiting Wang" userId="4215c639-9d29-431d-98bc-3378e62bb0e5" providerId="ADAL" clId="{2B223A33-E562-4B5B-BDD4-3CF1D617EF7F}" dt="2022-08-22T03:03:38.563" v="13034" actId="20577"/>
          <ac:spMkLst>
            <pc:docMk/>
            <pc:sldMk cId="3323473133" sldId="3532"/>
            <ac:spMk id="11" creationId="{42DB1A38-3DEB-4FDB-900D-0E60BD08DA57}"/>
          </ac:spMkLst>
        </pc:spChg>
        <pc:spChg chg="del">
          <ac:chgData name="Xiting Wang" userId="4215c639-9d29-431d-98bc-3378e62bb0e5" providerId="ADAL" clId="{2B223A33-E562-4B5B-BDD4-3CF1D617EF7F}" dt="2022-08-21T10:17:09.396" v="11276" actId="478"/>
          <ac:spMkLst>
            <pc:docMk/>
            <pc:sldMk cId="3323473133" sldId="3532"/>
            <ac:spMk id="24" creationId="{E7C3078B-ACE7-EAA6-F6BD-7EBC3AC0C695}"/>
          </ac:spMkLst>
        </pc:spChg>
        <pc:spChg chg="del">
          <ac:chgData name="Xiting Wang" userId="4215c639-9d29-431d-98bc-3378e62bb0e5" providerId="ADAL" clId="{2B223A33-E562-4B5B-BDD4-3CF1D617EF7F}" dt="2022-08-21T10:17:09.396" v="11276" actId="478"/>
          <ac:spMkLst>
            <pc:docMk/>
            <pc:sldMk cId="3323473133" sldId="3532"/>
            <ac:spMk id="31" creationId="{CE49179B-8750-43CA-D257-C9CD904C00C2}"/>
          </ac:spMkLst>
        </pc:spChg>
        <pc:spChg chg="del">
          <ac:chgData name="Xiting Wang" userId="4215c639-9d29-431d-98bc-3378e62bb0e5" providerId="ADAL" clId="{2B223A33-E562-4B5B-BDD4-3CF1D617EF7F}" dt="2022-08-21T10:17:09.396" v="11276" actId="478"/>
          <ac:spMkLst>
            <pc:docMk/>
            <pc:sldMk cId="3323473133" sldId="3532"/>
            <ac:spMk id="38" creationId="{29248661-4040-DB5B-1830-4686093ED84C}"/>
          </ac:spMkLst>
        </pc:spChg>
        <pc:picChg chg="del">
          <ac:chgData name="Xiting Wang" userId="4215c639-9d29-431d-98bc-3378e62bb0e5" providerId="ADAL" clId="{2B223A33-E562-4B5B-BDD4-3CF1D617EF7F}" dt="2022-08-21T10:17:09.396" v="11276" actId="478"/>
          <ac:picMkLst>
            <pc:docMk/>
            <pc:sldMk cId="3323473133" sldId="3532"/>
            <ac:picMk id="28" creationId="{D3930666-3A7F-1D0C-6E25-C4D38BACC362}"/>
          </ac:picMkLst>
        </pc:picChg>
        <pc:picChg chg="del">
          <ac:chgData name="Xiting Wang" userId="4215c639-9d29-431d-98bc-3378e62bb0e5" providerId="ADAL" clId="{2B223A33-E562-4B5B-BDD4-3CF1D617EF7F}" dt="2022-08-21T10:17:10.557" v="11277" actId="478"/>
          <ac:picMkLst>
            <pc:docMk/>
            <pc:sldMk cId="3323473133" sldId="3532"/>
            <ac:picMk id="30" creationId="{EF696EE7-5246-AED6-3909-2CCFC08DA3E8}"/>
          </ac:picMkLst>
        </pc:picChg>
        <pc:picChg chg="del">
          <ac:chgData name="Xiting Wang" userId="4215c639-9d29-431d-98bc-3378e62bb0e5" providerId="ADAL" clId="{2B223A33-E562-4B5B-BDD4-3CF1D617EF7F}" dt="2022-08-21T10:17:09.396" v="11276" actId="478"/>
          <ac:picMkLst>
            <pc:docMk/>
            <pc:sldMk cId="3323473133" sldId="3532"/>
            <ac:picMk id="34" creationId="{D1242D3B-1DA5-67C6-10F3-60B2B931D15F}"/>
          </ac:picMkLst>
        </pc:picChg>
        <pc:picChg chg="del">
          <ac:chgData name="Xiting Wang" userId="4215c639-9d29-431d-98bc-3378e62bb0e5" providerId="ADAL" clId="{2B223A33-E562-4B5B-BDD4-3CF1D617EF7F}" dt="2022-08-21T10:17:11.327" v="11278" actId="478"/>
          <ac:picMkLst>
            <pc:docMk/>
            <pc:sldMk cId="3323473133" sldId="3532"/>
            <ac:picMk id="36" creationId="{C6E4E3F8-8AEE-5591-8789-5E580D5523C3}"/>
          </ac:picMkLst>
        </pc:picChg>
        <pc:cxnChg chg="mod">
          <ac:chgData name="Xiting Wang" userId="4215c639-9d29-431d-98bc-3378e62bb0e5" providerId="ADAL" clId="{2B223A33-E562-4B5B-BDD4-3CF1D617EF7F}" dt="2022-08-21T08:09:54.333" v="9465" actId="208"/>
          <ac:cxnSpMkLst>
            <pc:docMk/>
            <pc:sldMk cId="3323473133" sldId="3532"/>
            <ac:cxnSpMk id="12" creationId="{D0C0D110-0369-A7B9-F3AA-2999A02937B8}"/>
          </ac:cxnSpMkLst>
        </pc:cxnChg>
        <pc:cxnChg chg="mod">
          <ac:chgData name="Xiting Wang" userId="4215c639-9d29-431d-98bc-3378e62bb0e5" providerId="ADAL" clId="{2B223A33-E562-4B5B-BDD4-3CF1D617EF7F}" dt="2022-08-21T08:09:54.333" v="9465" actId="208"/>
          <ac:cxnSpMkLst>
            <pc:docMk/>
            <pc:sldMk cId="3323473133" sldId="3532"/>
            <ac:cxnSpMk id="26" creationId="{B436F4FF-226B-85D8-4271-7DAB501D0DD1}"/>
          </ac:cxnSpMkLst>
        </pc:cxnChg>
        <pc:cxnChg chg="mod">
          <ac:chgData name="Xiting Wang" userId="4215c639-9d29-431d-98bc-3378e62bb0e5" providerId="ADAL" clId="{2B223A33-E562-4B5B-BDD4-3CF1D617EF7F}" dt="2022-08-21T08:09:54.333" v="9465" actId="208"/>
          <ac:cxnSpMkLst>
            <pc:docMk/>
            <pc:sldMk cId="3323473133" sldId="3532"/>
            <ac:cxnSpMk id="32" creationId="{8224D23F-E0D4-FCE9-F2CE-B3E35A8994AD}"/>
          </ac:cxnSpMkLst>
        </pc:cxnChg>
      </pc:sldChg>
      <pc:sldChg chg="delSp modSp add del mod modTransition delAnim modAnim modNotesTx">
        <pc:chgData name="Xiting Wang" userId="4215c639-9d29-431d-98bc-3378e62bb0e5" providerId="ADAL" clId="{2B223A33-E562-4B5B-BDD4-3CF1D617EF7F}" dt="2022-08-22T01:36:52.401" v="12763" actId="113"/>
        <pc:sldMkLst>
          <pc:docMk/>
          <pc:sldMk cId="3397155681" sldId="3533"/>
        </pc:sldMkLst>
        <pc:spChg chg="mod">
          <ac:chgData name="Xiting Wang" userId="4215c639-9d29-431d-98bc-3378e62bb0e5" providerId="ADAL" clId="{2B223A33-E562-4B5B-BDD4-3CF1D617EF7F}" dt="2022-08-21T08:52:14.737" v="9851" actId="1076"/>
          <ac:spMkLst>
            <pc:docMk/>
            <pc:sldMk cId="3397155681" sldId="3533"/>
            <ac:spMk id="47" creationId="{F993EBF3-6D2A-3028-4218-C21E02BC508D}"/>
          </ac:spMkLst>
        </pc:spChg>
        <pc:spChg chg="mod">
          <ac:chgData name="Xiting Wang" userId="4215c639-9d29-431d-98bc-3378e62bb0e5" providerId="ADAL" clId="{2B223A33-E562-4B5B-BDD4-3CF1D617EF7F}" dt="2022-08-21T08:52:14.737" v="9851" actId="1076"/>
          <ac:spMkLst>
            <pc:docMk/>
            <pc:sldMk cId="3397155681" sldId="3533"/>
            <ac:spMk id="51" creationId="{0B13CE44-FAE1-66B4-A670-331D6F66573C}"/>
          </ac:spMkLst>
        </pc:spChg>
        <pc:spChg chg="mod">
          <ac:chgData name="Xiting Wang" userId="4215c639-9d29-431d-98bc-3378e62bb0e5" providerId="ADAL" clId="{2B223A33-E562-4B5B-BDD4-3CF1D617EF7F}" dt="2022-08-21T08:52:14.737" v="9851" actId="1076"/>
          <ac:spMkLst>
            <pc:docMk/>
            <pc:sldMk cId="3397155681" sldId="3533"/>
            <ac:spMk id="53" creationId="{B79A0D56-7119-E169-21B8-3AA7815A8A17}"/>
          </ac:spMkLst>
        </pc:spChg>
        <pc:spChg chg="mod">
          <ac:chgData name="Xiting Wang" userId="4215c639-9d29-431d-98bc-3378e62bb0e5" providerId="ADAL" clId="{2B223A33-E562-4B5B-BDD4-3CF1D617EF7F}" dt="2022-08-19T08:19:05.571" v="7461" actId="1076"/>
          <ac:spMkLst>
            <pc:docMk/>
            <pc:sldMk cId="3397155681" sldId="3533"/>
            <ac:spMk id="63" creationId="{F0A5075A-D9B6-ABD2-EE3C-CE18E03FA940}"/>
          </ac:spMkLst>
        </pc:spChg>
        <pc:grpChg chg="del">
          <ac:chgData name="Xiting Wang" userId="4215c639-9d29-431d-98bc-3378e62bb0e5" providerId="ADAL" clId="{2B223A33-E562-4B5B-BDD4-3CF1D617EF7F}" dt="2022-08-21T11:08:50.913" v="11307" actId="478"/>
          <ac:grpSpMkLst>
            <pc:docMk/>
            <pc:sldMk cId="3397155681" sldId="3533"/>
            <ac:grpSpMk id="4" creationId="{96DD34B1-3F75-EFE9-81A1-7D22B1810A46}"/>
          </ac:grpSpMkLst>
        </pc:grpChg>
        <pc:picChg chg="mod">
          <ac:chgData name="Xiting Wang" userId="4215c639-9d29-431d-98bc-3378e62bb0e5" providerId="ADAL" clId="{2B223A33-E562-4B5B-BDD4-3CF1D617EF7F}" dt="2022-08-19T08:19:05.571" v="7461" actId="1076"/>
          <ac:picMkLst>
            <pc:docMk/>
            <pc:sldMk cId="3397155681" sldId="3533"/>
            <ac:picMk id="35" creationId="{F79E9111-3389-1E19-13D8-2AB578563CDA}"/>
          </ac:picMkLst>
        </pc:picChg>
        <pc:cxnChg chg="mod">
          <ac:chgData name="Xiting Wang" userId="4215c639-9d29-431d-98bc-3378e62bb0e5" providerId="ADAL" clId="{2B223A33-E562-4B5B-BDD4-3CF1D617EF7F}" dt="2022-08-21T08:51:42.569" v="9841" actId="208"/>
          <ac:cxnSpMkLst>
            <pc:docMk/>
            <pc:sldMk cId="3397155681" sldId="3533"/>
            <ac:cxnSpMk id="32" creationId="{0706E603-3B1F-A921-07FD-1E1E92CF719B}"/>
          </ac:cxnSpMkLst>
        </pc:cxnChg>
        <pc:cxnChg chg="mod">
          <ac:chgData name="Xiting Wang" userId="4215c639-9d29-431d-98bc-3378e62bb0e5" providerId="ADAL" clId="{2B223A33-E562-4B5B-BDD4-3CF1D617EF7F}" dt="2022-08-21T08:51:42.569" v="9841" actId="208"/>
          <ac:cxnSpMkLst>
            <pc:docMk/>
            <pc:sldMk cId="3397155681" sldId="3533"/>
            <ac:cxnSpMk id="36" creationId="{0B5B5E92-45CF-2339-2465-AF0693E79526}"/>
          </ac:cxnSpMkLst>
        </pc:cxnChg>
      </pc:sldChg>
      <pc:sldChg chg="modSp mod modTransition modAnim modNotesTx">
        <pc:chgData name="Xiting Wang" userId="4215c639-9d29-431d-98bc-3378e62bb0e5" providerId="ADAL" clId="{2B223A33-E562-4B5B-BDD4-3CF1D617EF7F}" dt="2022-08-22T03:06:06.402" v="13131" actId="1076"/>
        <pc:sldMkLst>
          <pc:docMk/>
          <pc:sldMk cId="3846986952" sldId="3534"/>
        </pc:sldMkLst>
        <pc:spChg chg="mod">
          <ac:chgData name="Xiting Wang" userId="4215c639-9d29-431d-98bc-3378e62bb0e5" providerId="ADAL" clId="{2B223A33-E562-4B5B-BDD4-3CF1D617EF7F}" dt="2022-08-21T08:10:49.307" v="9468" actId="208"/>
          <ac:spMkLst>
            <pc:docMk/>
            <pc:sldMk cId="3846986952" sldId="3534"/>
            <ac:spMk id="6" creationId="{B3C376B4-0AA1-AB17-CB40-B062A5EFA806}"/>
          </ac:spMkLst>
        </pc:spChg>
        <pc:spChg chg="mod">
          <ac:chgData name="Xiting Wang" userId="4215c639-9d29-431d-98bc-3378e62bb0e5" providerId="ADAL" clId="{2B223A33-E562-4B5B-BDD4-3CF1D617EF7F}" dt="2022-08-21T11:48:27.843" v="11918"/>
          <ac:spMkLst>
            <pc:docMk/>
            <pc:sldMk cId="3846986952" sldId="3534"/>
            <ac:spMk id="11" creationId="{06A8E37E-D21E-7520-EB95-86E94076133C}"/>
          </ac:spMkLst>
        </pc:spChg>
        <pc:spChg chg="mod">
          <ac:chgData name="Xiting Wang" userId="4215c639-9d29-431d-98bc-3378e62bb0e5" providerId="ADAL" clId="{2B223A33-E562-4B5B-BDD4-3CF1D617EF7F}" dt="2022-08-21T08:16:56.476" v="9506" actId="20577"/>
          <ac:spMkLst>
            <pc:docMk/>
            <pc:sldMk cId="3846986952" sldId="3534"/>
            <ac:spMk id="46" creationId="{0E68B5AD-2435-05B8-B46E-F24B008197DC}"/>
          </ac:spMkLst>
        </pc:spChg>
        <pc:grpChg chg="mod">
          <ac:chgData name="Xiting Wang" userId="4215c639-9d29-431d-98bc-3378e62bb0e5" providerId="ADAL" clId="{2B223A33-E562-4B5B-BDD4-3CF1D617EF7F}" dt="2022-08-22T03:06:01.607" v="13127" actId="1076"/>
          <ac:grpSpMkLst>
            <pc:docMk/>
            <pc:sldMk cId="3846986952" sldId="3534"/>
            <ac:grpSpMk id="15" creationId="{1AA90B49-3E66-D165-3E16-875ACC7017D9}"/>
          </ac:grpSpMkLst>
        </pc:grpChg>
        <pc:grpChg chg="mod">
          <ac:chgData name="Xiting Wang" userId="4215c639-9d29-431d-98bc-3378e62bb0e5" providerId="ADAL" clId="{2B223A33-E562-4B5B-BDD4-3CF1D617EF7F}" dt="2022-08-22T03:06:06.402" v="13131" actId="1076"/>
          <ac:grpSpMkLst>
            <pc:docMk/>
            <pc:sldMk cId="3846986952" sldId="3534"/>
            <ac:grpSpMk id="17" creationId="{FA8ACE5D-97AD-125F-4FF7-117189DAD329}"/>
          </ac:grpSpMkLst>
        </pc:grpChg>
        <pc:picChg chg="mod">
          <ac:chgData name="Xiting Wang" userId="4215c639-9d29-431d-98bc-3378e62bb0e5" providerId="ADAL" clId="{2B223A33-E562-4B5B-BDD4-3CF1D617EF7F}" dt="2022-08-19T08:23:41.026" v="7673" actId="1076"/>
          <ac:picMkLst>
            <pc:docMk/>
            <pc:sldMk cId="3846986952" sldId="3534"/>
            <ac:picMk id="5" creationId="{EA9AC4F6-E1C2-9E23-309D-CB8306F43631}"/>
          </ac:picMkLst>
        </pc:picChg>
      </pc:sldChg>
      <pc:sldChg chg="addSp delSp modSp mod modTransition delAnim modAnim modNotesTx">
        <pc:chgData name="Xiting Wang" userId="4215c639-9d29-431d-98bc-3378e62bb0e5" providerId="ADAL" clId="{2B223A33-E562-4B5B-BDD4-3CF1D617EF7F}" dt="2022-08-22T01:41:56.506" v="12820" actId="113"/>
        <pc:sldMkLst>
          <pc:docMk/>
          <pc:sldMk cId="3112071985" sldId="3535"/>
        </pc:sldMkLst>
        <pc:spChg chg="mod ord">
          <ac:chgData name="Xiting Wang" userId="4215c639-9d29-431d-98bc-3378e62bb0e5" providerId="ADAL" clId="{2B223A33-E562-4B5B-BDD4-3CF1D617EF7F}" dt="2022-08-21T11:48:30.823" v="11920"/>
          <ac:spMkLst>
            <pc:docMk/>
            <pc:sldMk cId="3112071985" sldId="3535"/>
            <ac:spMk id="2" creationId="{1A63336F-6B36-5557-B771-534AA2D2CDCB}"/>
          </ac:spMkLst>
        </pc:spChg>
        <pc:spChg chg="add del mod">
          <ac:chgData name="Xiting Wang" userId="4215c639-9d29-431d-98bc-3378e62bb0e5" providerId="ADAL" clId="{2B223A33-E562-4B5B-BDD4-3CF1D617EF7F}" dt="2022-08-21T08:30:02.073" v="9635"/>
          <ac:spMkLst>
            <pc:docMk/>
            <pc:sldMk cId="3112071985" sldId="3535"/>
            <ac:spMk id="3" creationId="{4306B8A6-2B31-1A0C-C87A-53B9EE89AF37}"/>
          </ac:spMkLst>
        </pc:spChg>
        <pc:spChg chg="add del mod">
          <ac:chgData name="Xiting Wang" userId="4215c639-9d29-431d-98bc-3378e62bb0e5" providerId="ADAL" clId="{2B223A33-E562-4B5B-BDD4-3CF1D617EF7F}" dt="2022-08-21T11:20:09.320" v="11591" actId="478"/>
          <ac:spMkLst>
            <pc:docMk/>
            <pc:sldMk cId="3112071985" sldId="3535"/>
            <ac:spMk id="5" creationId="{82B7ED95-6CCC-F609-5279-6B955234006F}"/>
          </ac:spMkLst>
        </pc:spChg>
        <pc:spChg chg="add mod topLvl">
          <ac:chgData name="Xiting Wang" userId="4215c639-9d29-431d-98bc-3378e62bb0e5" providerId="ADAL" clId="{2B223A33-E562-4B5B-BDD4-3CF1D617EF7F}" dt="2022-08-21T11:17:40.376" v="11541" actId="164"/>
          <ac:spMkLst>
            <pc:docMk/>
            <pc:sldMk cId="3112071985" sldId="3535"/>
            <ac:spMk id="7" creationId="{4533D227-9037-C564-9A16-AA7AF9C6ADF0}"/>
          </ac:spMkLst>
        </pc:spChg>
        <pc:spChg chg="mod">
          <ac:chgData name="Xiting Wang" userId="4215c639-9d29-431d-98bc-3378e62bb0e5" providerId="ADAL" clId="{2B223A33-E562-4B5B-BDD4-3CF1D617EF7F}" dt="2022-08-21T11:18:02.287" v="11550"/>
          <ac:spMkLst>
            <pc:docMk/>
            <pc:sldMk cId="3112071985" sldId="3535"/>
            <ac:spMk id="11" creationId="{36F9F736-1E38-0A36-3D6D-0F5B4211A686}"/>
          </ac:spMkLst>
        </pc:spChg>
        <pc:spChg chg="mod">
          <ac:chgData name="Xiting Wang" userId="4215c639-9d29-431d-98bc-3378e62bb0e5" providerId="ADAL" clId="{2B223A33-E562-4B5B-BDD4-3CF1D617EF7F}" dt="2022-08-21T11:18:02.287" v="11550"/>
          <ac:spMkLst>
            <pc:docMk/>
            <pc:sldMk cId="3112071985" sldId="3535"/>
            <ac:spMk id="12" creationId="{E58E63EF-5F04-0A1E-0D3C-93BF2586F323}"/>
          </ac:spMkLst>
        </pc:spChg>
        <pc:spChg chg="mod">
          <ac:chgData name="Xiting Wang" userId="4215c639-9d29-431d-98bc-3378e62bb0e5" providerId="ADAL" clId="{2B223A33-E562-4B5B-BDD4-3CF1D617EF7F}" dt="2022-08-21T11:18:02.287" v="11550"/>
          <ac:spMkLst>
            <pc:docMk/>
            <pc:sldMk cId="3112071985" sldId="3535"/>
            <ac:spMk id="13" creationId="{C6C292D0-1E7D-F0A4-FAAA-C76475356CF8}"/>
          </ac:spMkLst>
        </pc:spChg>
        <pc:spChg chg="mod">
          <ac:chgData name="Xiting Wang" userId="4215c639-9d29-431d-98bc-3378e62bb0e5" providerId="ADAL" clId="{2B223A33-E562-4B5B-BDD4-3CF1D617EF7F}" dt="2022-08-21T11:18:02.287" v="11550"/>
          <ac:spMkLst>
            <pc:docMk/>
            <pc:sldMk cId="3112071985" sldId="3535"/>
            <ac:spMk id="14" creationId="{0E17B45B-D57E-B2CE-9C58-36A2DAFE74F6}"/>
          </ac:spMkLst>
        </pc:spChg>
        <pc:spChg chg="mod">
          <ac:chgData name="Xiting Wang" userId="4215c639-9d29-431d-98bc-3378e62bb0e5" providerId="ADAL" clId="{2B223A33-E562-4B5B-BDD4-3CF1D617EF7F}" dt="2022-08-21T11:18:02.287" v="11550"/>
          <ac:spMkLst>
            <pc:docMk/>
            <pc:sldMk cId="3112071985" sldId="3535"/>
            <ac:spMk id="15" creationId="{77CFDA5F-4A2D-3E85-5211-5C4C750464B2}"/>
          </ac:spMkLst>
        </pc:spChg>
        <pc:spChg chg="mod">
          <ac:chgData name="Xiting Wang" userId="4215c639-9d29-431d-98bc-3378e62bb0e5" providerId="ADAL" clId="{2B223A33-E562-4B5B-BDD4-3CF1D617EF7F}" dt="2022-08-21T08:11:24.939" v="9472" actId="1582"/>
          <ac:spMkLst>
            <pc:docMk/>
            <pc:sldMk cId="3112071985" sldId="3535"/>
            <ac:spMk id="50" creationId="{AB7C5FD8-18A6-C9CD-E37A-50AE74D6E962}"/>
          </ac:spMkLst>
        </pc:spChg>
        <pc:spChg chg="mod">
          <ac:chgData name="Xiting Wang" userId="4215c639-9d29-431d-98bc-3378e62bb0e5" providerId="ADAL" clId="{2B223A33-E562-4B5B-BDD4-3CF1D617EF7F}" dt="2022-08-21T08:30:33.177" v="9639" actId="207"/>
          <ac:spMkLst>
            <pc:docMk/>
            <pc:sldMk cId="3112071985" sldId="3535"/>
            <ac:spMk id="73" creationId="{A6CB8ADB-F648-1BCC-5156-0A8912EB0793}"/>
          </ac:spMkLst>
        </pc:spChg>
        <pc:spChg chg="mod">
          <ac:chgData name="Xiting Wang" userId="4215c639-9d29-431d-98bc-3378e62bb0e5" providerId="ADAL" clId="{2B223A33-E562-4B5B-BDD4-3CF1D617EF7F}" dt="2022-08-21T08:30:02.513" v="9636" actId="113"/>
          <ac:spMkLst>
            <pc:docMk/>
            <pc:sldMk cId="3112071985" sldId="3535"/>
            <ac:spMk id="75" creationId="{1C60C305-CC78-70B9-187E-3C412C2B32D2}"/>
          </ac:spMkLst>
        </pc:spChg>
        <pc:spChg chg="mod">
          <ac:chgData name="Xiting Wang" userId="4215c639-9d29-431d-98bc-3378e62bb0e5" providerId="ADAL" clId="{2B223A33-E562-4B5B-BDD4-3CF1D617EF7F}" dt="2022-08-21T08:17:42.126" v="9508" actId="208"/>
          <ac:spMkLst>
            <pc:docMk/>
            <pc:sldMk cId="3112071985" sldId="3535"/>
            <ac:spMk id="105" creationId="{CCD510F4-1067-BA1E-AC64-757D178C305B}"/>
          </ac:spMkLst>
        </pc:spChg>
        <pc:spChg chg="del mod">
          <ac:chgData name="Xiting Wang" userId="4215c639-9d29-431d-98bc-3378e62bb0e5" providerId="ADAL" clId="{2B223A33-E562-4B5B-BDD4-3CF1D617EF7F}" dt="2022-08-21T11:20:09.320" v="11591" actId="478"/>
          <ac:spMkLst>
            <pc:docMk/>
            <pc:sldMk cId="3112071985" sldId="3535"/>
            <ac:spMk id="109" creationId="{12A07AE0-ED3E-970A-ABCD-B9D93123386E}"/>
          </ac:spMkLst>
        </pc:spChg>
        <pc:spChg chg="add del ord topLvl">
          <ac:chgData name="Xiting Wang" userId="4215c639-9d29-431d-98bc-3378e62bb0e5" providerId="ADAL" clId="{2B223A33-E562-4B5B-BDD4-3CF1D617EF7F}" dt="2022-08-21T11:17:40.376" v="11541" actId="164"/>
          <ac:spMkLst>
            <pc:docMk/>
            <pc:sldMk cId="3112071985" sldId="3535"/>
            <ac:spMk id="115" creationId="{5F156BE8-D217-70F9-F0B4-01A5D97C97BE}"/>
          </ac:spMkLst>
        </pc:spChg>
        <pc:spChg chg="add del mod ord topLvl">
          <ac:chgData name="Xiting Wang" userId="4215c639-9d29-431d-98bc-3378e62bb0e5" providerId="ADAL" clId="{2B223A33-E562-4B5B-BDD4-3CF1D617EF7F}" dt="2022-08-21T11:16:19.887" v="11517" actId="164"/>
          <ac:spMkLst>
            <pc:docMk/>
            <pc:sldMk cId="3112071985" sldId="3535"/>
            <ac:spMk id="118" creationId="{300FF3A9-D678-5399-8EB1-5BDFF897373C}"/>
          </ac:spMkLst>
        </pc:spChg>
        <pc:spChg chg="mod ord topLvl">
          <ac:chgData name="Xiting Wang" userId="4215c639-9d29-431d-98bc-3378e62bb0e5" providerId="ADAL" clId="{2B223A33-E562-4B5B-BDD4-3CF1D617EF7F}" dt="2022-08-21T11:17:40.376" v="11541" actId="164"/>
          <ac:spMkLst>
            <pc:docMk/>
            <pc:sldMk cId="3112071985" sldId="3535"/>
            <ac:spMk id="120" creationId="{1A92713D-58C2-4340-4DC6-E29F44A6B255}"/>
          </ac:spMkLst>
        </pc:spChg>
        <pc:spChg chg="add del ord topLvl">
          <ac:chgData name="Xiting Wang" userId="4215c639-9d29-431d-98bc-3378e62bb0e5" providerId="ADAL" clId="{2B223A33-E562-4B5B-BDD4-3CF1D617EF7F}" dt="2022-08-21T11:17:40.376" v="11541" actId="164"/>
          <ac:spMkLst>
            <pc:docMk/>
            <pc:sldMk cId="3112071985" sldId="3535"/>
            <ac:spMk id="122" creationId="{F385790A-4242-926E-0BCB-1B915D93EA88}"/>
          </ac:spMkLst>
        </pc:spChg>
        <pc:grpChg chg="add del">
          <ac:chgData name="Xiting Wang" userId="4215c639-9d29-431d-98bc-3378e62bb0e5" providerId="ADAL" clId="{2B223A33-E562-4B5B-BDD4-3CF1D617EF7F}" dt="2022-08-21T11:16:19.887" v="11517" actId="164"/>
          <ac:grpSpMkLst>
            <pc:docMk/>
            <pc:sldMk cId="3112071985" sldId="3535"/>
            <ac:grpSpMk id="6" creationId="{4FDAB5C6-A02A-5050-86FD-CC4C59EB83A1}"/>
          </ac:grpSpMkLst>
        </pc:grpChg>
        <pc:grpChg chg="add del">
          <ac:chgData name="Xiting Wang" userId="4215c639-9d29-431d-98bc-3378e62bb0e5" providerId="ADAL" clId="{2B223A33-E562-4B5B-BDD4-3CF1D617EF7F}" dt="2022-08-21T11:17:40.376" v="11541" actId="164"/>
          <ac:grpSpMkLst>
            <pc:docMk/>
            <pc:sldMk cId="3112071985" sldId="3535"/>
            <ac:grpSpMk id="8" creationId="{7C2E81DD-0707-6F7B-8E2C-0DEC303C731D}"/>
          </ac:grpSpMkLst>
        </pc:grpChg>
        <pc:grpChg chg="add del mod">
          <ac:chgData name="Xiting Wang" userId="4215c639-9d29-431d-98bc-3378e62bb0e5" providerId="ADAL" clId="{2B223A33-E562-4B5B-BDD4-3CF1D617EF7F}" dt="2022-08-22T01:16:20.787" v="12579" actId="478"/>
          <ac:grpSpMkLst>
            <pc:docMk/>
            <pc:sldMk cId="3112071985" sldId="3535"/>
            <ac:grpSpMk id="9" creationId="{BD93F182-4EB3-E283-7AAB-81E0F32E50C0}"/>
          </ac:grpSpMkLst>
        </pc:grpChg>
        <pc:grpChg chg="add del mod">
          <ac:chgData name="Xiting Wang" userId="4215c639-9d29-431d-98bc-3378e62bb0e5" providerId="ADAL" clId="{2B223A33-E562-4B5B-BDD4-3CF1D617EF7F}" dt="2022-08-21T11:18:02.857" v="11551"/>
          <ac:grpSpMkLst>
            <pc:docMk/>
            <pc:sldMk cId="3112071985" sldId="3535"/>
            <ac:grpSpMk id="10" creationId="{4CDCBAC0-1AEF-E6B8-5CE1-64C2DEEF8F60}"/>
          </ac:grpSpMkLst>
        </pc:grpChg>
      </pc:sldChg>
      <pc:sldChg chg="addSp delSp modSp mod modTransition addAnim delAnim modAnim modNotesTx">
        <pc:chgData name="Xiting Wang" userId="4215c639-9d29-431d-98bc-3378e62bb0e5" providerId="ADAL" clId="{2B223A33-E562-4B5B-BDD4-3CF1D617EF7F}" dt="2022-08-22T01:44:41.469" v="12857" actId="113"/>
        <pc:sldMkLst>
          <pc:docMk/>
          <pc:sldMk cId="219788635" sldId="3536"/>
        </pc:sldMkLst>
        <pc:spChg chg="add del mod">
          <ac:chgData name="Xiting Wang" userId="4215c639-9d29-431d-98bc-3378e62bb0e5" providerId="ADAL" clId="{2B223A33-E562-4B5B-BDD4-3CF1D617EF7F}" dt="2022-08-21T11:48:39.101" v="11926"/>
          <ac:spMkLst>
            <pc:docMk/>
            <pc:sldMk cId="219788635" sldId="3536"/>
            <ac:spMk id="2" creationId="{1A63336F-6B36-5557-B771-534AA2D2CDCB}"/>
          </ac:spMkLst>
        </pc:spChg>
        <pc:spChg chg="add del mod ord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3" creationId="{4FA46F65-498A-9FFC-9068-EAEAE0042604}"/>
          </ac:spMkLst>
        </pc:spChg>
        <pc:spChg chg="add mod">
          <ac:chgData name="Xiting Wang" userId="4215c639-9d29-431d-98bc-3378e62bb0e5" providerId="ADAL" clId="{2B223A33-E562-4B5B-BDD4-3CF1D617EF7F}" dt="2022-08-21T12:07:45.526" v="12072" actId="1076"/>
          <ac:spMkLst>
            <pc:docMk/>
            <pc:sldMk cId="219788635" sldId="3536"/>
            <ac:spMk id="4" creationId="{196F453C-BF61-0526-0E98-6F6B8530BDBA}"/>
          </ac:spMkLst>
        </pc:spChg>
        <pc:spChg chg="add del mod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5" creationId="{7561DD0F-7032-F306-A726-6A1DA2A685E5}"/>
          </ac:spMkLst>
        </pc:spChg>
        <pc:spChg chg="add del mod">
          <ac:chgData name="Xiting Wang" userId="4215c639-9d29-431d-98bc-3378e62bb0e5" providerId="ADAL" clId="{2B223A33-E562-4B5B-BDD4-3CF1D617EF7F}" dt="2022-08-22T01:18:10.431" v="12595" actId="478"/>
          <ac:spMkLst>
            <pc:docMk/>
            <pc:sldMk cId="219788635" sldId="3536"/>
            <ac:spMk id="6" creationId="{21BF30D6-F019-57C2-CAB6-F3E7B12EEEF6}"/>
          </ac:spMkLst>
        </pc:spChg>
        <pc:spChg chg="add del mod or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6" creationId="{2DA710DA-99B4-B0F4-07D6-FCBFC5748F63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7" creationId="{1DEB1756-64B6-4DCB-4432-F0E7D27016C2}"/>
          </ac:spMkLst>
        </pc:spChg>
        <pc:spChg chg="add del mod">
          <ac:chgData name="Xiting Wang" userId="4215c639-9d29-431d-98bc-3378e62bb0e5" providerId="ADAL" clId="{2B223A33-E562-4B5B-BDD4-3CF1D617EF7F}" dt="2022-08-22T01:18:10.431" v="12595" actId="478"/>
          <ac:spMkLst>
            <pc:docMk/>
            <pc:sldMk cId="219788635" sldId="3536"/>
            <ac:spMk id="7" creationId="{2445A4EF-D5D4-9744-31D2-CC04DAE7B465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8" creationId="{E09DC836-4B3F-C44B-5055-0A8244E33A08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9" creationId="{C0C906A9-E7D2-8E3D-966C-F90E01469B3F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10" creationId="{0BEC1800-C70D-6A4D-53F6-E6934FF59702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11" creationId="{71C204EC-48CA-ADBD-3364-4F0A66126A60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13" creationId="{840FFBBF-6EE8-2F2B-2A00-870B28646FC2}"/>
          </ac:spMkLst>
        </pc:spChg>
        <pc:spChg chg="mod">
          <ac:chgData name="Xiting Wang" userId="4215c639-9d29-431d-98bc-3378e62bb0e5" providerId="ADAL" clId="{2B223A33-E562-4B5B-BDD4-3CF1D617EF7F}" dt="2022-08-21T08:24:01.501" v="9562"/>
          <ac:spMkLst>
            <pc:docMk/>
            <pc:sldMk cId="219788635" sldId="3536"/>
            <ac:spMk id="15" creationId="{0607D1F1-8DD9-199D-C085-53695B460C94}"/>
          </ac:spMkLst>
        </pc:spChg>
        <pc:spChg chg="mod">
          <ac:chgData name="Xiting Wang" userId="4215c639-9d29-431d-98bc-3378e62bb0e5" providerId="ADAL" clId="{2B223A33-E562-4B5B-BDD4-3CF1D617EF7F}" dt="2022-08-21T08:24:01.501" v="9562"/>
          <ac:spMkLst>
            <pc:docMk/>
            <pc:sldMk cId="219788635" sldId="3536"/>
            <ac:spMk id="21" creationId="{033B2238-4250-7A1E-6B2E-F17B5DBAE7C0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22" creationId="{CED57B7F-F594-42BC-06E0-B68372A31353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23" creationId="{1F11C326-8FFB-5540-BED8-29994B09572B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25" creationId="{7C1E8317-1417-755A-A5C1-2CFD99030D10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26" creationId="{7884607F-EF79-642B-177E-6E3DF76F569A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27" creationId="{80630A72-FC6F-9559-1233-1EA7C5629BDF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28" creationId="{00E960D0-9804-2148-1FC0-59DE39B48770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29" creationId="{C52E442C-D14D-4B87-452F-8AA5B53F9C04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30" creationId="{099DD99D-DB66-FE02-E49A-9F64F1F3EDD2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31" creationId="{8561FEC0-F506-780E-F0A5-9C60851396D7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32" creationId="{E6E68419-A8A1-F9E1-8AA4-FCB7EA8256A7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33" creationId="{26C7DA21-3D25-B9F5-D077-9F8EE829C0DE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34" creationId="{DD5D20FE-DB6C-EA5B-F7C5-315F9BE6C523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35" creationId="{0E6C5597-2784-01A2-565A-521A0AFFBC0C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36" creationId="{2BDFC8BA-C81F-1229-276C-40C4C2EE7F09}"/>
          </ac:spMkLst>
        </pc:spChg>
        <pc:spChg chg="mod">
          <ac:chgData name="Xiting Wang" userId="4215c639-9d29-431d-98bc-3378e62bb0e5" providerId="ADAL" clId="{2B223A33-E562-4B5B-BDD4-3CF1D617EF7F}" dt="2022-08-21T08:24:01.501" v="9562"/>
          <ac:spMkLst>
            <pc:docMk/>
            <pc:sldMk cId="219788635" sldId="3536"/>
            <ac:spMk id="39" creationId="{886AF634-5FA3-9B92-63F2-52BBB9A6EEB0}"/>
          </ac:spMkLst>
        </pc:spChg>
        <pc:spChg chg="mod">
          <ac:chgData name="Xiting Wang" userId="4215c639-9d29-431d-98bc-3378e62bb0e5" providerId="ADAL" clId="{2B223A33-E562-4B5B-BDD4-3CF1D617EF7F}" dt="2022-08-21T08:24:01.501" v="9562"/>
          <ac:spMkLst>
            <pc:docMk/>
            <pc:sldMk cId="219788635" sldId="3536"/>
            <ac:spMk id="41" creationId="{14FD20AF-69F2-CB79-E4FE-ABD36D883B75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42" creationId="{C6CEC9EF-CF77-E869-0C31-90862811BA6E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43" creationId="{BB193142-C356-665F-CFF5-A57C4BD6A651}"/>
          </ac:spMkLst>
        </pc:spChg>
        <pc:spChg chg="add del mod">
          <ac:chgData name="Xiting Wang" userId="4215c639-9d29-431d-98bc-3378e62bb0e5" providerId="ADAL" clId="{2B223A33-E562-4B5B-BDD4-3CF1D617EF7F}" dt="2022-08-21T08:25:05.346" v="9585"/>
          <ac:spMkLst>
            <pc:docMk/>
            <pc:sldMk cId="219788635" sldId="3536"/>
            <ac:spMk id="44" creationId="{9CE3B45C-2BA7-A66F-CBB6-047C09AEE841}"/>
          </ac:spMkLst>
        </pc:spChg>
        <pc:spChg chg="mod">
          <ac:chgData name="Xiting Wang" userId="4215c639-9d29-431d-98bc-3378e62bb0e5" providerId="ADAL" clId="{2B223A33-E562-4B5B-BDD4-3CF1D617EF7F}" dt="2022-08-21T08:24:01.501" v="9562"/>
          <ac:spMkLst>
            <pc:docMk/>
            <pc:sldMk cId="219788635" sldId="3536"/>
            <ac:spMk id="46" creationId="{677B8794-3198-56AF-CF8F-DDC98DA16EE5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49" creationId="{E5F3A594-31A3-90EF-FF7D-4561878F53F3}"/>
          </ac:spMkLst>
        </pc:spChg>
        <pc:spChg chg="add del mod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50" creationId="{AB7C5FD8-18A6-C9CD-E37A-50AE74D6E962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51" creationId="{7CE74BCA-31D1-37DC-6DB2-076EA1AA2334}"/>
          </ac:spMkLst>
        </pc:spChg>
        <pc:spChg chg="add">
          <ac:chgData name="Xiting Wang" userId="4215c639-9d29-431d-98bc-3378e62bb0e5" providerId="ADAL" clId="{2B223A33-E562-4B5B-BDD4-3CF1D617EF7F}" dt="2022-08-21T08:25:52.951" v="9597" actId="22"/>
          <ac:spMkLst>
            <pc:docMk/>
            <pc:sldMk cId="219788635" sldId="3536"/>
            <ac:spMk id="52" creationId="{1CE9E6C8-3A4C-3D82-5399-F610DEFAF33A}"/>
          </ac:spMkLst>
        </pc:spChg>
        <pc:spChg chg="add del">
          <ac:chgData name="Xiting Wang" userId="4215c639-9d29-431d-98bc-3378e62bb0e5" providerId="ADAL" clId="{2B223A33-E562-4B5B-BDD4-3CF1D617EF7F}" dt="2022-08-21T08:25:12.502" v="9587" actId="478"/>
          <ac:spMkLst>
            <pc:docMk/>
            <pc:sldMk cId="219788635" sldId="3536"/>
            <ac:spMk id="53" creationId="{E942E1D1-6EDA-9617-B3CC-176F1E681312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54" creationId="{CF20E6AC-A519-BA68-8E2E-00A43E91DA53}"/>
          </ac:spMkLst>
        </pc:spChg>
        <pc:spChg chg="add del">
          <ac:chgData name="Xiting Wang" userId="4215c639-9d29-431d-98bc-3378e62bb0e5" providerId="ADAL" clId="{2B223A33-E562-4B5B-BDD4-3CF1D617EF7F}" dt="2022-08-21T08:26:01.798" v="9599" actId="22"/>
          <ac:spMkLst>
            <pc:docMk/>
            <pc:sldMk cId="219788635" sldId="3536"/>
            <ac:spMk id="56" creationId="{5A3F1CD7-0FF5-E60E-4A53-EE352EA2206A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58" creationId="{194591AC-FC5F-8822-9ED9-53DC52E21314}"/>
          </ac:spMkLst>
        </pc:spChg>
        <pc:spChg chg="add del mod">
          <ac:chgData name="Xiting Wang" userId="4215c639-9d29-431d-98bc-3378e62bb0e5" providerId="ADAL" clId="{2B223A33-E562-4B5B-BDD4-3CF1D617EF7F}" dt="2022-08-22T01:18:10.431" v="12595" actId="478"/>
          <ac:spMkLst>
            <pc:docMk/>
            <pc:sldMk cId="219788635" sldId="3536"/>
            <ac:spMk id="59" creationId="{B688FD96-AE04-E934-71C0-613E2EB96B4E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67" creationId="{0711BBE7-0044-CE2F-3EEC-A72DC6BC51E4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68" creationId="{C18A4B6F-7ABC-2E68-08D5-8F9E0F884072}"/>
          </ac:spMkLst>
        </pc:spChg>
        <pc:spChg chg="add mod">
          <ac:chgData name="Xiting Wang" userId="4215c639-9d29-431d-98bc-3378e62bb0e5" providerId="ADAL" clId="{2B223A33-E562-4B5B-BDD4-3CF1D617EF7F}" dt="2022-08-21T08:26:16.563" v="9603"/>
          <ac:spMkLst>
            <pc:docMk/>
            <pc:sldMk cId="219788635" sldId="3536"/>
            <ac:spMk id="69" creationId="{0CFEBBEB-F594-C7DC-6931-58A82C7A01AC}"/>
          </ac:spMkLst>
        </pc:spChg>
        <pc:spChg chg="add del mod">
          <ac:chgData name="Xiting Wang" userId="4215c639-9d29-431d-98bc-3378e62bb0e5" providerId="ADAL" clId="{2B223A33-E562-4B5B-BDD4-3CF1D617EF7F}" dt="2022-08-22T01:18:10.431" v="12595" actId="478"/>
          <ac:spMkLst>
            <pc:docMk/>
            <pc:sldMk cId="219788635" sldId="3536"/>
            <ac:spMk id="72" creationId="{989DC5D6-B8AF-80F9-4CA3-9B51BBF389DE}"/>
          </ac:spMkLst>
        </pc:spChg>
        <pc:spChg chg="add del mod">
          <ac:chgData name="Xiting Wang" userId="4215c639-9d29-431d-98bc-3378e62bb0e5" providerId="ADAL" clId="{2B223A33-E562-4B5B-BDD4-3CF1D617EF7F}" dt="2022-08-21T08:31:06.435" v="9650" actId="207"/>
          <ac:spMkLst>
            <pc:docMk/>
            <pc:sldMk cId="219788635" sldId="3536"/>
            <ac:spMk id="73" creationId="{A6CB8ADB-F648-1BCC-5156-0A8912EB0793}"/>
          </ac:spMkLst>
        </pc:spChg>
        <pc:spChg chg="add del mod">
          <ac:chgData name="Xiting Wang" userId="4215c639-9d29-431d-98bc-3378e62bb0e5" providerId="ADAL" clId="{2B223A33-E562-4B5B-BDD4-3CF1D617EF7F}" dt="2022-08-22T01:18:10.431" v="12595" actId="478"/>
          <ac:spMkLst>
            <pc:docMk/>
            <pc:sldMk cId="219788635" sldId="3536"/>
            <ac:spMk id="76" creationId="{8B366753-0D78-4E6C-C342-2633A969604F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81" creationId="{DB04F829-C214-525A-44A6-7FCA16B476C3}"/>
          </ac:spMkLst>
        </pc:spChg>
        <pc:spChg chg="add del mod">
          <ac:chgData name="Xiting Wang" userId="4215c639-9d29-431d-98bc-3378e62bb0e5" providerId="ADAL" clId="{2B223A33-E562-4B5B-BDD4-3CF1D617EF7F}" dt="2022-08-22T01:18:10.431" v="12595" actId="478"/>
          <ac:spMkLst>
            <pc:docMk/>
            <pc:sldMk cId="219788635" sldId="3536"/>
            <ac:spMk id="82" creationId="{8FC13E30-843E-C192-7BA0-AB58DA9E88EE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85" creationId="{12103CE4-D843-3CB4-18FE-ED46A799CDF9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87" creationId="{9296D7B1-EA0F-52AF-834A-85145AE6F552}"/>
          </ac:spMkLst>
        </pc:spChg>
        <pc:spChg chg="add del">
          <ac:chgData name="Xiting Wang" userId="4215c639-9d29-431d-98bc-3378e62bb0e5" providerId="ADAL" clId="{2B223A33-E562-4B5B-BDD4-3CF1D617EF7F}" dt="2022-08-21T08:25:06.126" v="9586" actId="478"/>
          <ac:spMkLst>
            <pc:docMk/>
            <pc:sldMk cId="219788635" sldId="3536"/>
            <ac:spMk id="89" creationId="{3B6D02FC-8B52-7555-20C4-A3E6817E9F29}"/>
          </ac:spMkLst>
        </pc:spChg>
        <pc:spChg chg="add del mod">
          <ac:chgData name="Xiting Wang" userId="4215c639-9d29-431d-98bc-3378e62bb0e5" providerId="ADAL" clId="{2B223A33-E562-4B5B-BDD4-3CF1D617EF7F}" dt="2022-08-21T12:04:57.464" v="12049" actId="1076"/>
          <ac:spMkLst>
            <pc:docMk/>
            <pc:sldMk cId="219788635" sldId="3536"/>
            <ac:spMk id="90" creationId="{3EDADB25-8F52-8A6D-72B0-04C55ED375B5}"/>
          </ac:spMkLst>
        </pc:spChg>
        <pc:spChg chg="del mod">
          <ac:chgData name="Xiting Wang" userId="4215c639-9d29-431d-98bc-3378e62bb0e5" providerId="ADAL" clId="{2B223A33-E562-4B5B-BDD4-3CF1D617EF7F}" dt="2022-08-21T08:22:56.578" v="9551" actId="478"/>
          <ac:spMkLst>
            <pc:docMk/>
            <pc:sldMk cId="219788635" sldId="3536"/>
            <ac:spMk id="91" creationId="{979E0E5D-B7B2-E7A2-839B-C83D1B286FC9}"/>
          </ac:spMkLst>
        </pc:spChg>
        <pc:spChg chg="add del">
          <ac:chgData name="Xiting Wang" userId="4215c639-9d29-431d-98bc-3378e62bb0e5" providerId="ADAL" clId="{2B223A33-E562-4B5B-BDD4-3CF1D617EF7F}" dt="2022-08-21T08:25:12.502" v="9587" actId="478"/>
          <ac:spMkLst>
            <pc:docMk/>
            <pc:sldMk cId="219788635" sldId="3536"/>
            <ac:spMk id="92" creationId="{336B9A3F-75FC-5244-51B5-3DE9A174DB59}"/>
          </ac:spMkLst>
        </pc:spChg>
        <pc:spChg chg="mod">
          <ac:chgData name="Xiting Wang" userId="4215c639-9d29-431d-98bc-3378e62bb0e5" providerId="ADAL" clId="{2B223A33-E562-4B5B-BDD4-3CF1D617EF7F}" dt="2022-08-21T08:18:23.831" v="9513" actId="207"/>
          <ac:spMkLst>
            <pc:docMk/>
            <pc:sldMk cId="219788635" sldId="3536"/>
            <ac:spMk id="115" creationId="{10FE7F40-A43E-B21C-718D-92115CCFE9BD}"/>
          </ac:spMkLst>
        </pc:spChg>
        <pc:grpChg chg="add del mod">
          <ac:chgData name="Xiting Wang" userId="4215c639-9d29-431d-98bc-3378e62bb0e5" providerId="ADAL" clId="{2B223A33-E562-4B5B-BDD4-3CF1D617EF7F}" dt="2022-08-21T08:25:05.346" v="9585"/>
          <ac:grpSpMkLst>
            <pc:docMk/>
            <pc:sldMk cId="219788635" sldId="3536"/>
            <ac:grpSpMk id="14" creationId="{20DB5862-43BC-89BA-1697-93D127A2963A}"/>
          </ac:grpSpMkLst>
        </pc:grpChg>
        <pc:grpChg chg="add del mod">
          <ac:chgData name="Xiting Wang" userId="4215c639-9d29-431d-98bc-3378e62bb0e5" providerId="ADAL" clId="{2B223A33-E562-4B5B-BDD4-3CF1D617EF7F}" dt="2022-08-21T08:25:05.346" v="9585"/>
          <ac:grpSpMkLst>
            <pc:docMk/>
            <pc:sldMk cId="219788635" sldId="3536"/>
            <ac:grpSpMk id="37" creationId="{2A13F021-54F2-C253-F88C-ABAD85F3FD37}"/>
          </ac:grpSpMkLst>
        </pc:grpChg>
        <pc:grpChg chg="add del">
          <ac:chgData name="Xiting Wang" userId="4215c639-9d29-431d-98bc-3378e62bb0e5" providerId="ADAL" clId="{2B223A33-E562-4B5B-BDD4-3CF1D617EF7F}" dt="2022-08-21T08:25:06.126" v="9586" actId="478"/>
          <ac:grpSpMkLst>
            <pc:docMk/>
            <pc:sldMk cId="219788635" sldId="3536"/>
            <ac:grpSpMk id="40" creationId="{F1AE029F-F5A7-4CF2-4437-DFE472C97A68}"/>
          </ac:grpSpMkLst>
        </pc:grpChg>
        <pc:grpChg chg="add del mod">
          <ac:chgData name="Xiting Wang" userId="4215c639-9d29-431d-98bc-3378e62bb0e5" providerId="ADAL" clId="{2B223A33-E562-4B5B-BDD4-3CF1D617EF7F}" dt="2022-08-21T08:25:05.346" v="9585"/>
          <ac:grpSpMkLst>
            <pc:docMk/>
            <pc:sldMk cId="219788635" sldId="3536"/>
            <ac:grpSpMk id="45" creationId="{44905C0C-6240-A578-DB28-4FEB87AA567C}"/>
          </ac:grpSpMkLst>
        </pc:grpChg>
        <pc:grpChg chg="add del">
          <ac:chgData name="Xiting Wang" userId="4215c639-9d29-431d-98bc-3378e62bb0e5" providerId="ADAL" clId="{2B223A33-E562-4B5B-BDD4-3CF1D617EF7F}" dt="2022-08-21T08:25:06.126" v="9586" actId="478"/>
          <ac:grpSpMkLst>
            <pc:docMk/>
            <pc:sldMk cId="219788635" sldId="3536"/>
            <ac:grpSpMk id="60" creationId="{F8EB0646-E45A-6B8F-A2BC-4D7EDF458939}"/>
          </ac:grpSpMkLst>
        </pc:grpChg>
        <pc:grpChg chg="add del mod ord">
          <ac:chgData name="Xiting Wang" userId="4215c639-9d29-431d-98bc-3378e62bb0e5" providerId="ADAL" clId="{2B223A33-E562-4B5B-BDD4-3CF1D617EF7F}" dt="2022-08-21T11:23:09.598" v="11624" actId="478"/>
          <ac:grpSpMkLst>
            <pc:docMk/>
            <pc:sldMk cId="219788635" sldId="3536"/>
            <ac:grpSpMk id="110" creationId="{D8CC455F-7C37-9E5A-4138-0B13F6BF58AF}"/>
          </ac:grpSpMkLst>
        </pc:grpChg>
        <pc:grpChg chg="add del mod ord">
          <ac:chgData name="Xiting Wang" userId="4215c639-9d29-431d-98bc-3378e62bb0e5" providerId="ADAL" clId="{2B223A33-E562-4B5B-BDD4-3CF1D617EF7F}" dt="2022-08-21T11:23:09.598" v="11624" actId="478"/>
          <ac:grpSpMkLst>
            <pc:docMk/>
            <pc:sldMk cId="219788635" sldId="3536"/>
            <ac:grpSpMk id="134" creationId="{18D0D711-1032-1BDD-2952-D5C796F37BB4}"/>
          </ac:grpSpMkLst>
        </pc:grpChg>
        <pc:grpChg chg="add del mod ord">
          <ac:chgData name="Xiting Wang" userId="4215c639-9d29-431d-98bc-3378e62bb0e5" providerId="ADAL" clId="{2B223A33-E562-4B5B-BDD4-3CF1D617EF7F}" dt="2022-08-21T11:23:09.598" v="11624" actId="478"/>
          <ac:grpSpMkLst>
            <pc:docMk/>
            <pc:sldMk cId="219788635" sldId="3536"/>
            <ac:grpSpMk id="145" creationId="{11CB4995-9984-09D0-8A71-AE032CD636DF}"/>
          </ac:grpSpMkLst>
        </pc:grpChg>
        <pc:picChg chg="add del mod">
          <ac:chgData name="Xiting Wang" userId="4215c639-9d29-431d-98bc-3378e62bb0e5" providerId="ADAL" clId="{2B223A33-E562-4B5B-BDD4-3CF1D617EF7F}" dt="2022-08-21T08:25:05.346" v="9585"/>
          <ac:picMkLst>
            <pc:docMk/>
            <pc:sldMk cId="219788635" sldId="3536"/>
            <ac:picMk id="12" creationId="{49B5967A-DA81-E8F7-4D76-80873B541CFA}"/>
          </ac:picMkLst>
        </pc:picChg>
        <pc:picChg chg="add del mod">
          <ac:chgData name="Xiting Wang" userId="4215c639-9d29-431d-98bc-3378e62bb0e5" providerId="ADAL" clId="{2B223A33-E562-4B5B-BDD4-3CF1D617EF7F}" dt="2022-08-21T08:25:05.346" v="9585"/>
          <ac:picMkLst>
            <pc:docMk/>
            <pc:sldMk cId="219788635" sldId="3536"/>
            <ac:picMk id="24" creationId="{2AE6E07F-499F-906D-B782-534740C35DE8}"/>
          </ac:picMkLst>
        </pc:picChg>
        <pc:picChg chg="mod">
          <ac:chgData name="Xiting Wang" userId="4215c639-9d29-431d-98bc-3378e62bb0e5" providerId="ADAL" clId="{2B223A33-E562-4B5B-BDD4-3CF1D617EF7F}" dt="2022-08-21T08:24:01.501" v="9562"/>
          <ac:picMkLst>
            <pc:docMk/>
            <pc:sldMk cId="219788635" sldId="3536"/>
            <ac:picMk id="38" creationId="{3C284F5E-FBCC-FBE1-53A3-4BA2363808E5}"/>
          </ac:picMkLst>
        </pc:picChg>
        <pc:picChg chg="add del">
          <ac:chgData name="Xiting Wang" userId="4215c639-9d29-431d-98bc-3378e62bb0e5" providerId="ADAL" clId="{2B223A33-E562-4B5B-BDD4-3CF1D617EF7F}" dt="2022-08-21T08:25:06.126" v="9586" actId="478"/>
          <ac:picMkLst>
            <pc:docMk/>
            <pc:sldMk cId="219788635" sldId="3536"/>
            <ac:picMk id="57" creationId="{69263413-3990-32A7-BC44-B264F188EE5D}"/>
          </ac:picMkLst>
        </pc:picChg>
        <pc:picChg chg="add del">
          <ac:chgData name="Xiting Wang" userId="4215c639-9d29-431d-98bc-3378e62bb0e5" providerId="ADAL" clId="{2B223A33-E562-4B5B-BDD4-3CF1D617EF7F}" dt="2022-08-21T08:25:06.126" v="9586" actId="478"/>
          <ac:picMkLst>
            <pc:docMk/>
            <pc:sldMk cId="219788635" sldId="3536"/>
            <ac:picMk id="71" creationId="{D146FA60-3F2A-7843-6FED-4017EF63D97E}"/>
          </ac:picMkLst>
        </pc:picChg>
        <pc:cxnChg chg="mod">
          <ac:chgData name="Xiting Wang" userId="4215c639-9d29-431d-98bc-3378e62bb0e5" providerId="ADAL" clId="{2B223A33-E562-4B5B-BDD4-3CF1D617EF7F}" dt="2022-08-21T08:24:01.501" v="9562"/>
          <ac:cxnSpMkLst>
            <pc:docMk/>
            <pc:sldMk cId="219788635" sldId="3536"/>
            <ac:cxnSpMk id="16" creationId="{00BE567F-A7D5-8EA0-69F7-06D92A96DBBF}"/>
          </ac:cxnSpMkLst>
        </pc:cxnChg>
        <pc:cxnChg chg="mod">
          <ac:chgData name="Xiting Wang" userId="4215c639-9d29-431d-98bc-3378e62bb0e5" providerId="ADAL" clId="{2B223A33-E562-4B5B-BDD4-3CF1D617EF7F}" dt="2022-08-21T08:24:01.501" v="9562"/>
          <ac:cxnSpMkLst>
            <pc:docMk/>
            <pc:sldMk cId="219788635" sldId="3536"/>
            <ac:cxnSpMk id="17" creationId="{B979D52F-B0B0-F617-D590-9912432C5D8F}"/>
          </ac:cxnSpMkLst>
        </pc:cxnChg>
        <pc:cxnChg chg="mod">
          <ac:chgData name="Xiting Wang" userId="4215c639-9d29-431d-98bc-3378e62bb0e5" providerId="ADAL" clId="{2B223A33-E562-4B5B-BDD4-3CF1D617EF7F}" dt="2022-08-21T08:24:01.501" v="9562"/>
          <ac:cxnSpMkLst>
            <pc:docMk/>
            <pc:sldMk cId="219788635" sldId="3536"/>
            <ac:cxnSpMk id="19" creationId="{CAEB5620-A2A7-1737-A6B9-BD7BEDDF5DE8}"/>
          </ac:cxnSpMkLst>
        </pc:cxnChg>
        <pc:cxnChg chg="mod">
          <ac:chgData name="Xiting Wang" userId="4215c639-9d29-431d-98bc-3378e62bb0e5" providerId="ADAL" clId="{2B223A33-E562-4B5B-BDD4-3CF1D617EF7F}" dt="2022-08-21T08:24:01.501" v="9562"/>
          <ac:cxnSpMkLst>
            <pc:docMk/>
            <pc:sldMk cId="219788635" sldId="3536"/>
            <ac:cxnSpMk id="20" creationId="{A0AF2315-3669-0C71-77A1-CF15FDFAF42E}"/>
          </ac:cxnSpMkLst>
        </pc:cxnChg>
        <pc:cxnChg chg="mod">
          <ac:chgData name="Xiting Wang" userId="4215c639-9d29-431d-98bc-3378e62bb0e5" providerId="ADAL" clId="{2B223A33-E562-4B5B-BDD4-3CF1D617EF7F}" dt="2022-08-21T08:24:01.501" v="9562"/>
          <ac:cxnSpMkLst>
            <pc:docMk/>
            <pc:sldMk cId="219788635" sldId="3536"/>
            <ac:cxnSpMk id="47" creationId="{A10F46C0-91BB-FD29-8CC5-42F8943736F5}"/>
          </ac:cxnSpMkLst>
        </pc:cxnChg>
      </pc:sldChg>
      <pc:sldChg chg="addSp delSp modSp mod ord modTransition modAnim modNotesTx">
        <pc:chgData name="Xiting Wang" userId="4215c639-9d29-431d-98bc-3378e62bb0e5" providerId="ADAL" clId="{2B223A33-E562-4B5B-BDD4-3CF1D617EF7F}" dt="2022-08-22T01:47:49.674" v="12892" actId="113"/>
        <pc:sldMkLst>
          <pc:docMk/>
          <pc:sldMk cId="487864219" sldId="3538"/>
        </pc:sldMkLst>
        <pc:spChg chg="mod">
          <ac:chgData name="Xiting Wang" userId="4215c639-9d29-431d-98bc-3378e62bb0e5" providerId="ADAL" clId="{2B223A33-E562-4B5B-BDD4-3CF1D617EF7F}" dt="2022-08-21T11:48:47.504" v="11932"/>
          <ac:spMkLst>
            <pc:docMk/>
            <pc:sldMk cId="487864219" sldId="3538"/>
            <ac:spMk id="2" creationId="{BF2BE18E-52F9-8BDC-C85A-E7B62F14698A}"/>
          </ac:spMkLst>
        </pc:spChg>
        <pc:spChg chg="mod">
          <ac:chgData name="Xiting Wang" userId="4215c639-9d29-431d-98bc-3378e62bb0e5" providerId="ADAL" clId="{2B223A33-E562-4B5B-BDD4-3CF1D617EF7F}" dt="2022-08-19T08:22:38.433" v="7641" actId="113"/>
          <ac:spMkLst>
            <pc:docMk/>
            <pc:sldMk cId="487864219" sldId="3538"/>
            <ac:spMk id="4" creationId="{27BB53B9-A173-7F9E-0FB4-D7E251D1968D}"/>
          </ac:spMkLst>
        </pc:spChg>
        <pc:spChg chg="ord">
          <ac:chgData name="Xiting Wang" userId="4215c639-9d29-431d-98bc-3378e62bb0e5" providerId="ADAL" clId="{2B223A33-E562-4B5B-BDD4-3CF1D617EF7F}" dt="2022-08-19T07:43:32.933" v="7432" actId="166"/>
          <ac:spMkLst>
            <pc:docMk/>
            <pc:sldMk cId="487864219" sldId="3538"/>
            <ac:spMk id="5" creationId="{9E31EC3B-1E1D-37A2-175B-806CB0E0B86A}"/>
          </ac:spMkLst>
        </pc:spChg>
        <pc:spChg chg="add del mod">
          <ac:chgData name="Xiting Wang" userId="4215c639-9d29-431d-98bc-3378e62bb0e5" providerId="ADAL" clId="{2B223A33-E562-4B5B-BDD4-3CF1D617EF7F}" dt="2022-08-19T08:19:57.570" v="7486" actId="478"/>
          <ac:spMkLst>
            <pc:docMk/>
            <pc:sldMk cId="487864219" sldId="3538"/>
            <ac:spMk id="7" creationId="{42088946-6402-2CB1-73E5-3BAF2B545A96}"/>
          </ac:spMkLst>
        </pc:spChg>
        <pc:spChg chg="del">
          <ac:chgData name="Xiting Wang" userId="4215c639-9d29-431d-98bc-3378e62bb0e5" providerId="ADAL" clId="{2B223A33-E562-4B5B-BDD4-3CF1D617EF7F}" dt="2022-08-21T11:30:21.841" v="11731" actId="478"/>
          <ac:spMkLst>
            <pc:docMk/>
            <pc:sldMk cId="487864219" sldId="3538"/>
            <ac:spMk id="8" creationId="{195A5B4F-255C-6864-D934-494A9879C5A7}"/>
          </ac:spMkLst>
        </pc:spChg>
        <pc:spChg chg="del mod">
          <ac:chgData name="Xiting Wang" userId="4215c639-9d29-431d-98bc-3378e62bb0e5" providerId="ADAL" clId="{2B223A33-E562-4B5B-BDD4-3CF1D617EF7F}" dt="2022-08-21T11:30:21.841" v="11731" actId="478"/>
          <ac:spMkLst>
            <pc:docMk/>
            <pc:sldMk cId="487864219" sldId="3538"/>
            <ac:spMk id="13" creationId="{3F0A7E67-06F9-9DAB-ACAB-FCCFD86B8501}"/>
          </ac:spMkLst>
        </pc:spChg>
        <pc:spChg chg="mod">
          <ac:chgData name="Xiting Wang" userId="4215c639-9d29-431d-98bc-3378e62bb0e5" providerId="ADAL" clId="{2B223A33-E562-4B5B-BDD4-3CF1D617EF7F}" dt="2022-08-19T08:19:59.506" v="7487" actId="1076"/>
          <ac:spMkLst>
            <pc:docMk/>
            <pc:sldMk cId="487864219" sldId="3538"/>
            <ac:spMk id="21" creationId="{5CB929DA-DBAF-C6C3-944E-6A595D574AF4}"/>
          </ac:spMkLst>
        </pc:spChg>
        <pc:spChg chg="del mod">
          <ac:chgData name="Xiting Wang" userId="4215c639-9d29-431d-98bc-3378e62bb0e5" providerId="ADAL" clId="{2B223A33-E562-4B5B-BDD4-3CF1D617EF7F}" dt="2022-08-21T11:30:21.841" v="11731" actId="478"/>
          <ac:spMkLst>
            <pc:docMk/>
            <pc:sldMk cId="487864219" sldId="3538"/>
            <ac:spMk id="22" creationId="{1C209486-4EC0-0F68-BFE4-9681A3F9377B}"/>
          </ac:spMkLst>
        </pc:spChg>
        <pc:spChg chg="mod">
          <ac:chgData name="Xiting Wang" userId="4215c639-9d29-431d-98bc-3378e62bb0e5" providerId="ADAL" clId="{2B223A33-E562-4B5B-BDD4-3CF1D617EF7F}" dt="2022-08-19T08:21:40.246" v="7620" actId="21"/>
          <ac:spMkLst>
            <pc:docMk/>
            <pc:sldMk cId="487864219" sldId="3538"/>
            <ac:spMk id="29" creationId="{D1840BF3-F218-2E5D-F15B-B2275548283D}"/>
          </ac:spMkLst>
        </pc:spChg>
        <pc:spChg chg="mod">
          <ac:chgData name="Xiting Wang" userId="4215c639-9d29-431d-98bc-3378e62bb0e5" providerId="ADAL" clId="{2B223A33-E562-4B5B-BDD4-3CF1D617EF7F}" dt="2022-08-19T08:21:26.774" v="7593" actId="1076"/>
          <ac:spMkLst>
            <pc:docMk/>
            <pc:sldMk cId="487864219" sldId="3538"/>
            <ac:spMk id="30" creationId="{8DDBA80A-088B-4A9D-856E-27971DCA8D26}"/>
          </ac:spMkLst>
        </pc:spChg>
        <pc:spChg chg="add del mod">
          <ac:chgData name="Xiting Wang" userId="4215c639-9d29-431d-98bc-3378e62bb0e5" providerId="ADAL" clId="{2B223A33-E562-4B5B-BDD4-3CF1D617EF7F}" dt="2022-08-21T11:29:30.289" v="11717" actId="21"/>
          <ac:spMkLst>
            <pc:docMk/>
            <pc:sldMk cId="487864219" sldId="3538"/>
            <ac:spMk id="31" creationId="{9DDC4D81-1A32-0FFB-6952-4F931DF066B8}"/>
          </ac:spMkLst>
        </pc:spChg>
        <pc:spChg chg="add mod">
          <ac:chgData name="Xiting Wang" userId="4215c639-9d29-431d-98bc-3378e62bb0e5" providerId="ADAL" clId="{2B223A33-E562-4B5B-BDD4-3CF1D617EF7F}" dt="2022-08-21T09:02:17.067" v="9899" actId="1076"/>
          <ac:spMkLst>
            <pc:docMk/>
            <pc:sldMk cId="487864219" sldId="3538"/>
            <ac:spMk id="32" creationId="{180706F6-7361-0129-CC82-6098EB5CE8DB}"/>
          </ac:spMkLst>
        </pc:spChg>
        <pc:spChg chg="mod">
          <ac:chgData name="Xiting Wang" userId="4215c639-9d29-431d-98bc-3378e62bb0e5" providerId="ADAL" clId="{2B223A33-E562-4B5B-BDD4-3CF1D617EF7F}" dt="2022-08-19T08:21:28.597" v="7594" actId="1076"/>
          <ac:spMkLst>
            <pc:docMk/>
            <pc:sldMk cId="487864219" sldId="3538"/>
            <ac:spMk id="33" creationId="{36221B8C-84A0-651E-5484-46E987FD4CC4}"/>
          </ac:spMkLst>
        </pc:spChg>
        <pc:spChg chg="mod">
          <ac:chgData name="Xiting Wang" userId="4215c639-9d29-431d-98bc-3378e62bb0e5" providerId="ADAL" clId="{2B223A33-E562-4B5B-BDD4-3CF1D617EF7F}" dt="2022-08-19T08:21:30.517" v="7595" actId="1076"/>
          <ac:spMkLst>
            <pc:docMk/>
            <pc:sldMk cId="487864219" sldId="3538"/>
            <ac:spMk id="35" creationId="{86B51E68-629A-667B-E1F6-74B4811560D9}"/>
          </ac:spMkLst>
        </pc:spChg>
        <pc:spChg chg="del">
          <ac:chgData name="Xiting Wang" userId="4215c639-9d29-431d-98bc-3378e62bb0e5" providerId="ADAL" clId="{2B223A33-E562-4B5B-BDD4-3CF1D617EF7F}" dt="2022-08-21T11:30:21.841" v="11731" actId="478"/>
          <ac:spMkLst>
            <pc:docMk/>
            <pc:sldMk cId="487864219" sldId="3538"/>
            <ac:spMk id="37" creationId="{BDE30860-A304-B5A6-3184-9BAA92D2C80A}"/>
          </ac:spMkLst>
        </pc:spChg>
        <pc:spChg chg="add mod">
          <ac:chgData name="Xiting Wang" userId="4215c639-9d29-431d-98bc-3378e62bb0e5" providerId="ADAL" clId="{2B223A33-E562-4B5B-BDD4-3CF1D617EF7F}" dt="2022-08-21T09:02:17.067" v="9899" actId="1076"/>
          <ac:spMkLst>
            <pc:docMk/>
            <pc:sldMk cId="487864219" sldId="3538"/>
            <ac:spMk id="38" creationId="{81AC4DE6-9DC9-DF10-CFB2-8866A6CBDC8B}"/>
          </ac:spMkLst>
        </pc:spChg>
        <pc:spChg chg="add mod">
          <ac:chgData name="Xiting Wang" userId="4215c639-9d29-431d-98bc-3378e62bb0e5" providerId="ADAL" clId="{2B223A33-E562-4B5B-BDD4-3CF1D617EF7F}" dt="2022-08-21T09:02:22.139" v="9900" actId="1076"/>
          <ac:spMkLst>
            <pc:docMk/>
            <pc:sldMk cId="487864219" sldId="3538"/>
            <ac:spMk id="39" creationId="{BD7CFA07-12DB-498E-4A1F-BD44F34AEE0B}"/>
          </ac:spMkLst>
        </pc:spChg>
        <pc:spChg chg="mod">
          <ac:chgData name="Xiting Wang" userId="4215c639-9d29-431d-98bc-3378e62bb0e5" providerId="ADAL" clId="{2B223A33-E562-4B5B-BDD4-3CF1D617EF7F}" dt="2022-08-19T08:19:59.506" v="7487" actId="1076"/>
          <ac:spMkLst>
            <pc:docMk/>
            <pc:sldMk cId="487864219" sldId="3538"/>
            <ac:spMk id="48" creationId="{5BCFCE52-CD47-E364-7AD3-07AD3B6FCBB8}"/>
          </ac:spMkLst>
        </pc:spChg>
        <pc:spChg chg="mod">
          <ac:chgData name="Xiting Wang" userId="4215c639-9d29-431d-98bc-3378e62bb0e5" providerId="ADAL" clId="{2B223A33-E562-4B5B-BDD4-3CF1D617EF7F}" dt="2022-08-19T09:06:54.820" v="7990" actId="403"/>
          <ac:spMkLst>
            <pc:docMk/>
            <pc:sldMk cId="487864219" sldId="3538"/>
            <ac:spMk id="51" creationId="{D3784F45-0B16-8995-FCB1-F01A8947CE69}"/>
          </ac:spMkLst>
        </pc:spChg>
        <pc:spChg chg="mod">
          <ac:chgData name="Xiting Wang" userId="4215c639-9d29-431d-98bc-3378e62bb0e5" providerId="ADAL" clId="{2B223A33-E562-4B5B-BDD4-3CF1D617EF7F}" dt="2022-08-19T08:21:26.774" v="7593" actId="1076"/>
          <ac:spMkLst>
            <pc:docMk/>
            <pc:sldMk cId="487864219" sldId="3538"/>
            <ac:spMk id="54" creationId="{D85EAA9F-D2DC-5B54-E440-E87D4EB41CA9}"/>
          </ac:spMkLst>
        </pc:spChg>
        <pc:spChg chg="mod">
          <ac:chgData name="Xiting Wang" userId="4215c639-9d29-431d-98bc-3378e62bb0e5" providerId="ADAL" clId="{2B223A33-E562-4B5B-BDD4-3CF1D617EF7F}" dt="2022-08-19T08:21:26.774" v="7593" actId="1076"/>
          <ac:spMkLst>
            <pc:docMk/>
            <pc:sldMk cId="487864219" sldId="3538"/>
            <ac:spMk id="55" creationId="{BFE586DC-3347-4266-8020-F196E6BD32F7}"/>
          </ac:spMkLst>
        </pc:spChg>
        <pc:spChg chg="mod">
          <ac:chgData name="Xiting Wang" userId="4215c639-9d29-431d-98bc-3378e62bb0e5" providerId="ADAL" clId="{2B223A33-E562-4B5B-BDD4-3CF1D617EF7F}" dt="2022-08-19T08:21:26.774" v="7593" actId="1076"/>
          <ac:spMkLst>
            <pc:docMk/>
            <pc:sldMk cId="487864219" sldId="3538"/>
            <ac:spMk id="56" creationId="{4A2340B2-6A40-EAFF-9EBC-1B57C763F8D4}"/>
          </ac:spMkLst>
        </pc:spChg>
        <pc:grpChg chg="del">
          <ac:chgData name="Xiting Wang" userId="4215c639-9d29-431d-98bc-3378e62bb0e5" providerId="ADAL" clId="{2B223A33-E562-4B5B-BDD4-3CF1D617EF7F}" dt="2022-08-21T11:30:26.952" v="11732" actId="478"/>
          <ac:grpSpMkLst>
            <pc:docMk/>
            <pc:sldMk cId="487864219" sldId="3538"/>
            <ac:grpSpMk id="7" creationId="{5A696043-6AB7-E282-7BF4-A81CC17F60B5}"/>
          </ac:grpSpMkLst>
        </pc:grpChg>
        <pc:grpChg chg="mod">
          <ac:chgData name="Xiting Wang" userId="4215c639-9d29-431d-98bc-3378e62bb0e5" providerId="ADAL" clId="{2B223A33-E562-4B5B-BDD4-3CF1D617EF7F}" dt="2022-08-19T09:06:46.209" v="7987" actId="1076"/>
          <ac:grpSpMkLst>
            <pc:docMk/>
            <pc:sldMk cId="487864219" sldId="3538"/>
            <ac:grpSpMk id="34" creationId="{56C2FDFC-66CD-01B8-9263-F3F520F83823}"/>
          </ac:grpSpMkLst>
        </pc:grpChg>
        <pc:grpChg chg="add del mod">
          <ac:chgData name="Xiting Wang" userId="4215c639-9d29-431d-98bc-3378e62bb0e5" providerId="ADAL" clId="{2B223A33-E562-4B5B-BDD4-3CF1D617EF7F}" dt="2022-08-21T11:29:30.289" v="11717" actId="21"/>
          <ac:grpSpMkLst>
            <pc:docMk/>
            <pc:sldMk cId="487864219" sldId="3538"/>
            <ac:grpSpMk id="40" creationId="{BE6D5D80-D969-FAD5-6A76-E651BA968A50}"/>
          </ac:grpSpMkLst>
        </pc:grpChg>
        <pc:grpChg chg="mod">
          <ac:chgData name="Xiting Wang" userId="4215c639-9d29-431d-98bc-3378e62bb0e5" providerId="ADAL" clId="{2B223A33-E562-4B5B-BDD4-3CF1D617EF7F}" dt="2022-08-19T09:06:46.209" v="7987" actId="1076"/>
          <ac:grpSpMkLst>
            <pc:docMk/>
            <pc:sldMk cId="487864219" sldId="3538"/>
            <ac:grpSpMk id="47" creationId="{7A908B98-CB07-EE65-9695-80004C5A4DB7}"/>
          </ac:grpSpMkLst>
        </pc:grpChg>
        <pc:picChg chg="add del mod">
          <ac:chgData name="Xiting Wang" userId="4215c639-9d29-431d-98bc-3378e62bb0e5" providerId="ADAL" clId="{2B223A33-E562-4B5B-BDD4-3CF1D617EF7F}" dt="2022-08-19T08:21:04.370" v="7576" actId="1076"/>
          <ac:picMkLst>
            <pc:docMk/>
            <pc:sldMk cId="487864219" sldId="3538"/>
            <ac:picMk id="6" creationId="{739E7A9F-946A-5584-E876-92CB5F77ADE8}"/>
          </ac:picMkLst>
        </pc:picChg>
        <pc:picChg chg="del">
          <ac:chgData name="Xiting Wang" userId="4215c639-9d29-431d-98bc-3378e62bb0e5" providerId="ADAL" clId="{2B223A33-E562-4B5B-BDD4-3CF1D617EF7F}" dt="2022-08-21T11:30:21.841" v="11731" actId="478"/>
          <ac:picMkLst>
            <pc:docMk/>
            <pc:sldMk cId="487864219" sldId="3538"/>
            <ac:picMk id="14" creationId="{67C113BA-4669-F989-6320-EA345B462998}"/>
          </ac:picMkLst>
        </pc:picChg>
        <pc:picChg chg="del">
          <ac:chgData name="Xiting Wang" userId="4215c639-9d29-431d-98bc-3378e62bb0e5" providerId="ADAL" clId="{2B223A33-E562-4B5B-BDD4-3CF1D617EF7F}" dt="2022-08-21T11:30:21.841" v="11731" actId="478"/>
          <ac:picMkLst>
            <pc:docMk/>
            <pc:sldMk cId="487864219" sldId="3538"/>
            <ac:picMk id="18" creationId="{B85B9B96-23A8-64B1-096C-EC40C22F1293}"/>
          </ac:picMkLst>
        </pc:picChg>
        <pc:picChg chg="add mod">
          <ac:chgData name="Xiting Wang" userId="4215c639-9d29-431d-98bc-3378e62bb0e5" providerId="ADAL" clId="{2B223A33-E562-4B5B-BDD4-3CF1D617EF7F}" dt="2022-08-21T09:02:17.067" v="9899" actId="1076"/>
          <ac:picMkLst>
            <pc:docMk/>
            <pc:sldMk cId="487864219" sldId="3538"/>
            <ac:picMk id="24" creationId="{128EAAC7-C1F4-A692-1895-DB436E0DE8A3}"/>
          </ac:picMkLst>
        </pc:picChg>
        <pc:picChg chg="del mod">
          <ac:chgData name="Xiting Wang" userId="4215c639-9d29-431d-98bc-3378e62bb0e5" providerId="ADAL" clId="{2B223A33-E562-4B5B-BDD4-3CF1D617EF7F}" dt="2022-08-21T11:30:21.841" v="11731" actId="478"/>
          <ac:picMkLst>
            <pc:docMk/>
            <pc:sldMk cId="487864219" sldId="3538"/>
            <ac:picMk id="25" creationId="{E1E551C0-A9AF-8718-1379-231A3D28755E}"/>
          </ac:picMkLst>
        </pc:picChg>
        <pc:picChg chg="del mod ord">
          <ac:chgData name="Xiting Wang" userId="4215c639-9d29-431d-98bc-3378e62bb0e5" providerId="ADAL" clId="{2B223A33-E562-4B5B-BDD4-3CF1D617EF7F}" dt="2022-08-21T11:30:21.841" v="11731" actId="478"/>
          <ac:picMkLst>
            <pc:docMk/>
            <pc:sldMk cId="487864219" sldId="3538"/>
            <ac:picMk id="28" creationId="{EC0D1463-75D8-BFA4-37C3-477E0E61F04B}"/>
          </ac:picMkLst>
        </pc:picChg>
        <pc:picChg chg="mod">
          <ac:chgData name="Xiting Wang" userId="4215c639-9d29-431d-98bc-3378e62bb0e5" providerId="ADAL" clId="{2B223A33-E562-4B5B-BDD4-3CF1D617EF7F}" dt="2022-08-19T09:06:46.209" v="7987" actId="1076"/>
          <ac:picMkLst>
            <pc:docMk/>
            <pc:sldMk cId="487864219" sldId="3538"/>
            <ac:picMk id="41" creationId="{C531178B-AB28-EEEC-4FB3-84D217091AAF}"/>
          </ac:picMkLst>
        </pc:picChg>
        <pc:picChg chg="mod">
          <ac:chgData name="Xiting Wang" userId="4215c639-9d29-431d-98bc-3378e62bb0e5" providerId="ADAL" clId="{2B223A33-E562-4B5B-BDD4-3CF1D617EF7F}" dt="2022-08-19T09:06:46.209" v="7987" actId="1076"/>
          <ac:picMkLst>
            <pc:docMk/>
            <pc:sldMk cId="487864219" sldId="3538"/>
            <ac:picMk id="42" creationId="{2844A1E5-47FC-95E4-F688-2F415B72D75F}"/>
          </ac:picMkLst>
        </pc:picChg>
        <pc:picChg chg="mod">
          <ac:chgData name="Xiting Wang" userId="4215c639-9d29-431d-98bc-3378e62bb0e5" providerId="ADAL" clId="{2B223A33-E562-4B5B-BDD4-3CF1D617EF7F}" dt="2022-08-19T09:06:46.209" v="7987" actId="1076"/>
          <ac:picMkLst>
            <pc:docMk/>
            <pc:sldMk cId="487864219" sldId="3538"/>
            <ac:picMk id="44" creationId="{63D3028A-C77D-8D55-576C-2585527259B7}"/>
          </ac:picMkLst>
        </pc:picChg>
        <pc:picChg chg="mod">
          <ac:chgData name="Xiting Wang" userId="4215c639-9d29-431d-98bc-3378e62bb0e5" providerId="ADAL" clId="{2B223A33-E562-4B5B-BDD4-3CF1D617EF7F}" dt="2022-08-19T09:06:46.209" v="7987" actId="1076"/>
          <ac:picMkLst>
            <pc:docMk/>
            <pc:sldMk cId="487864219" sldId="3538"/>
            <ac:picMk id="49" creationId="{69F95812-329D-9F85-B698-811F305D3C95}"/>
          </ac:picMkLst>
        </pc:picChg>
        <pc:picChg chg="mod">
          <ac:chgData name="Xiting Wang" userId="4215c639-9d29-431d-98bc-3378e62bb0e5" providerId="ADAL" clId="{2B223A33-E562-4B5B-BDD4-3CF1D617EF7F}" dt="2022-08-19T09:06:46.209" v="7987" actId="1076"/>
          <ac:picMkLst>
            <pc:docMk/>
            <pc:sldMk cId="487864219" sldId="3538"/>
            <ac:picMk id="50" creationId="{BBC6F034-3AFD-1770-C56A-549310D576F8}"/>
          </ac:picMkLst>
        </pc:picChg>
        <pc:picChg chg="mod">
          <ac:chgData name="Xiting Wang" userId="4215c639-9d29-431d-98bc-3378e62bb0e5" providerId="ADAL" clId="{2B223A33-E562-4B5B-BDD4-3CF1D617EF7F}" dt="2022-08-19T08:21:26.774" v="7593" actId="1076"/>
          <ac:picMkLst>
            <pc:docMk/>
            <pc:sldMk cId="487864219" sldId="3538"/>
            <ac:picMk id="52" creationId="{12C3BA82-D690-D644-8856-22D129F23661}"/>
          </ac:picMkLst>
        </pc:picChg>
        <pc:picChg chg="mod">
          <ac:chgData name="Xiting Wang" userId="4215c639-9d29-431d-98bc-3378e62bb0e5" providerId="ADAL" clId="{2B223A33-E562-4B5B-BDD4-3CF1D617EF7F}" dt="2022-08-19T08:21:26.774" v="7593" actId="1076"/>
          <ac:picMkLst>
            <pc:docMk/>
            <pc:sldMk cId="487864219" sldId="3538"/>
            <ac:picMk id="53" creationId="{188369C1-2E0E-F469-8261-058D5B8EC29B}"/>
          </ac:picMkLst>
        </pc:picChg>
        <pc:cxnChg chg="del mod">
          <ac:chgData name="Xiting Wang" userId="4215c639-9d29-431d-98bc-3378e62bb0e5" providerId="ADAL" clId="{2B223A33-E562-4B5B-BDD4-3CF1D617EF7F}" dt="2022-08-21T11:30:21.841" v="11731" actId="478"/>
          <ac:cxnSpMkLst>
            <pc:docMk/>
            <pc:sldMk cId="487864219" sldId="3538"/>
            <ac:cxnSpMk id="15" creationId="{9B48226E-02FD-7554-7970-0CDA0AB1E91C}"/>
          </ac:cxnSpMkLst>
        </pc:cxnChg>
      </pc:sldChg>
      <pc:sldChg chg="delSp modSp mod ord modAnim">
        <pc:chgData name="Xiting Wang" userId="4215c639-9d29-431d-98bc-3378e62bb0e5" providerId="ADAL" clId="{2B223A33-E562-4B5B-BDD4-3CF1D617EF7F}" dt="2022-08-19T09:05:44.614" v="7984" actId="20577"/>
        <pc:sldMkLst>
          <pc:docMk/>
          <pc:sldMk cId="2934911210" sldId="3541"/>
        </pc:sldMkLst>
        <pc:spChg chg="mod">
          <ac:chgData name="Xiting Wang" userId="4215c639-9d29-431d-98bc-3378e62bb0e5" providerId="ADAL" clId="{2B223A33-E562-4B5B-BDD4-3CF1D617EF7F}" dt="2022-08-19T09:05:44.614" v="7984" actId="20577"/>
          <ac:spMkLst>
            <pc:docMk/>
            <pc:sldMk cId="2934911210" sldId="3541"/>
            <ac:spMk id="2" creationId="{BF2BE18E-52F9-8BDC-C85A-E7B62F14698A}"/>
          </ac:spMkLst>
        </pc:spChg>
        <pc:spChg chg="mod">
          <ac:chgData name="Xiting Wang" userId="4215c639-9d29-431d-98bc-3378e62bb0e5" providerId="ADAL" clId="{2B223A33-E562-4B5B-BDD4-3CF1D617EF7F}" dt="2022-08-19T08:22:59.735" v="7664" actId="1076"/>
          <ac:spMkLst>
            <pc:docMk/>
            <pc:sldMk cId="2934911210" sldId="3541"/>
            <ac:spMk id="4" creationId="{EA1798D9-024E-0FCD-D03A-DBCC4300B9F0}"/>
          </ac:spMkLst>
        </pc:spChg>
        <pc:spChg chg="mod">
          <ac:chgData name="Xiting Wang" userId="4215c639-9d29-431d-98bc-3378e62bb0e5" providerId="ADAL" clId="{2B223A33-E562-4B5B-BDD4-3CF1D617EF7F}" dt="2022-08-19T08:22:59.735" v="7664" actId="1076"/>
          <ac:spMkLst>
            <pc:docMk/>
            <pc:sldMk cId="2934911210" sldId="3541"/>
            <ac:spMk id="6" creationId="{2C0E50C4-2125-96A8-EADD-AAA215378F20}"/>
          </ac:spMkLst>
        </pc:spChg>
        <pc:spChg chg="mod">
          <ac:chgData name="Xiting Wang" userId="4215c639-9d29-431d-98bc-3378e62bb0e5" providerId="ADAL" clId="{2B223A33-E562-4B5B-BDD4-3CF1D617EF7F}" dt="2022-08-19T08:22:59.735" v="7664" actId="1076"/>
          <ac:spMkLst>
            <pc:docMk/>
            <pc:sldMk cId="2934911210" sldId="3541"/>
            <ac:spMk id="13" creationId="{06591AD5-59E0-1B73-354B-EEE471CFDFAA}"/>
          </ac:spMkLst>
        </pc:spChg>
        <pc:spChg chg="mod">
          <ac:chgData name="Xiting Wang" userId="4215c639-9d29-431d-98bc-3378e62bb0e5" providerId="ADAL" clId="{2B223A33-E562-4B5B-BDD4-3CF1D617EF7F}" dt="2022-08-19T08:22:59.735" v="7664" actId="1076"/>
          <ac:spMkLst>
            <pc:docMk/>
            <pc:sldMk cId="2934911210" sldId="3541"/>
            <ac:spMk id="14" creationId="{6EFCE074-3962-4E16-3D5B-E70987088678}"/>
          </ac:spMkLst>
        </pc:spChg>
        <pc:spChg chg="mod">
          <ac:chgData name="Xiting Wang" userId="4215c639-9d29-431d-98bc-3378e62bb0e5" providerId="ADAL" clId="{2B223A33-E562-4B5B-BDD4-3CF1D617EF7F}" dt="2022-08-19T08:22:59.735" v="7664" actId="1076"/>
          <ac:spMkLst>
            <pc:docMk/>
            <pc:sldMk cId="2934911210" sldId="3541"/>
            <ac:spMk id="15" creationId="{BDDAC009-D06D-77D7-9E1B-2E794500DC38}"/>
          </ac:spMkLst>
        </pc:spChg>
        <pc:spChg chg="mod">
          <ac:chgData name="Xiting Wang" userId="4215c639-9d29-431d-98bc-3378e62bb0e5" providerId="ADAL" clId="{2B223A33-E562-4B5B-BDD4-3CF1D617EF7F}" dt="2022-08-19T08:22:59.735" v="7664" actId="1076"/>
          <ac:spMkLst>
            <pc:docMk/>
            <pc:sldMk cId="2934911210" sldId="3541"/>
            <ac:spMk id="19" creationId="{1C2792E7-30D3-8E3D-0A17-706DEFFF27B3}"/>
          </ac:spMkLst>
        </pc:spChg>
        <pc:spChg chg="del mod">
          <ac:chgData name="Xiting Wang" userId="4215c639-9d29-431d-98bc-3378e62bb0e5" providerId="ADAL" clId="{2B223A33-E562-4B5B-BDD4-3CF1D617EF7F}" dt="2022-08-19T08:23:09.290" v="7666" actId="478"/>
          <ac:spMkLst>
            <pc:docMk/>
            <pc:sldMk cId="2934911210" sldId="3541"/>
            <ac:spMk id="22" creationId="{1792696D-9146-D261-54DC-8A1A6FFCE3BE}"/>
          </ac:spMkLst>
        </pc:spChg>
        <pc:spChg chg="del">
          <ac:chgData name="Xiting Wang" userId="4215c639-9d29-431d-98bc-3378e62bb0e5" providerId="ADAL" clId="{2B223A33-E562-4B5B-BDD4-3CF1D617EF7F}" dt="2022-08-19T08:23:11.160" v="7667" actId="478"/>
          <ac:spMkLst>
            <pc:docMk/>
            <pc:sldMk cId="2934911210" sldId="3541"/>
            <ac:spMk id="28" creationId="{78860CCD-C544-6A86-A44D-D75BD8F331FC}"/>
          </ac:spMkLst>
        </pc:spChg>
        <pc:spChg chg="mod">
          <ac:chgData name="Xiting Wang" userId="4215c639-9d29-431d-98bc-3378e62bb0e5" providerId="ADAL" clId="{2B223A33-E562-4B5B-BDD4-3CF1D617EF7F}" dt="2022-08-19T08:58:06.922" v="7906" actId="1076"/>
          <ac:spMkLst>
            <pc:docMk/>
            <pc:sldMk cId="2934911210" sldId="3541"/>
            <ac:spMk id="29" creationId="{89B02329-5E87-0A5A-8434-CE43DF4C5986}"/>
          </ac:spMkLst>
        </pc:spChg>
        <pc:spChg chg="mod">
          <ac:chgData name="Xiting Wang" userId="4215c639-9d29-431d-98bc-3378e62bb0e5" providerId="ADAL" clId="{2B223A33-E562-4B5B-BDD4-3CF1D617EF7F}" dt="2022-08-19T08:58:06.922" v="7906" actId="1076"/>
          <ac:spMkLst>
            <pc:docMk/>
            <pc:sldMk cId="2934911210" sldId="3541"/>
            <ac:spMk id="34" creationId="{D38E06C7-9F89-8BEA-A31A-939A99B1D32B}"/>
          </ac:spMkLst>
        </pc:spChg>
        <pc:spChg chg="mod">
          <ac:chgData name="Xiting Wang" userId="4215c639-9d29-431d-98bc-3378e62bb0e5" providerId="ADAL" clId="{2B223A33-E562-4B5B-BDD4-3CF1D617EF7F}" dt="2022-08-19T08:23:26.886" v="7670" actId="1076"/>
          <ac:spMkLst>
            <pc:docMk/>
            <pc:sldMk cId="2934911210" sldId="3541"/>
            <ac:spMk id="39" creationId="{EB0862E4-0CC3-250D-2B1C-19B9DC56F623}"/>
          </ac:spMkLst>
        </pc:spChg>
        <pc:spChg chg="mod">
          <ac:chgData name="Xiting Wang" userId="4215c639-9d29-431d-98bc-3378e62bb0e5" providerId="ADAL" clId="{2B223A33-E562-4B5B-BDD4-3CF1D617EF7F}" dt="2022-08-19T08:58:08.392" v="7907" actId="1076"/>
          <ac:spMkLst>
            <pc:docMk/>
            <pc:sldMk cId="2934911210" sldId="3541"/>
            <ac:spMk id="41" creationId="{FAB7E75C-6706-230D-C3B7-9878F63F2885}"/>
          </ac:spMkLst>
        </pc:spChg>
        <pc:spChg chg="mod">
          <ac:chgData name="Xiting Wang" userId="4215c639-9d29-431d-98bc-3378e62bb0e5" providerId="ADAL" clId="{2B223A33-E562-4B5B-BDD4-3CF1D617EF7F}" dt="2022-08-19T08:22:59.735" v="7664" actId="1076"/>
          <ac:spMkLst>
            <pc:docMk/>
            <pc:sldMk cId="2934911210" sldId="3541"/>
            <ac:spMk id="51" creationId="{E45C0887-FFB2-0D90-FAC3-8C07D5EDA39E}"/>
          </ac:spMkLst>
        </pc:spChg>
      </pc:sldChg>
      <pc:sldChg chg="modSp del mod modTransition modAnim modNotesTx">
        <pc:chgData name="Xiting Wang" userId="4215c639-9d29-431d-98bc-3378e62bb0e5" providerId="ADAL" clId="{2B223A33-E562-4B5B-BDD4-3CF1D617EF7F}" dt="2022-08-21T11:12:51.859" v="11478" actId="47"/>
        <pc:sldMkLst>
          <pc:docMk/>
          <pc:sldMk cId="2307318095" sldId="3545"/>
        </pc:sldMkLst>
        <pc:spChg chg="mod">
          <ac:chgData name="Xiting Wang" userId="4215c639-9d29-431d-98bc-3378e62bb0e5" providerId="ADAL" clId="{2B223A33-E562-4B5B-BDD4-3CF1D617EF7F}" dt="2022-08-19T07:25:29.361" v="7375" actId="1076"/>
          <ac:spMkLst>
            <pc:docMk/>
            <pc:sldMk cId="2307318095" sldId="3545"/>
            <ac:spMk id="3" creationId="{47A77A77-E947-A5C4-6BC2-1C8E892B9642}"/>
          </ac:spMkLst>
        </pc:spChg>
        <pc:spChg chg="mod">
          <ac:chgData name="Xiting Wang" userId="4215c639-9d29-431d-98bc-3378e62bb0e5" providerId="ADAL" clId="{2B223A33-E562-4B5B-BDD4-3CF1D617EF7F}" dt="2022-08-19T09:11:10.343" v="8049" actId="1076"/>
          <ac:spMkLst>
            <pc:docMk/>
            <pc:sldMk cId="2307318095" sldId="3545"/>
            <ac:spMk id="13" creationId="{F8692F86-1700-5BD6-AE5F-3ABE9376C072}"/>
          </ac:spMkLst>
        </pc:spChg>
        <pc:spChg chg="mod">
          <ac:chgData name="Xiting Wang" userId="4215c639-9d29-431d-98bc-3378e62bb0e5" providerId="ADAL" clId="{2B223A33-E562-4B5B-BDD4-3CF1D617EF7F}" dt="2022-08-21T08:29:40.025" v="9632" actId="1076"/>
          <ac:spMkLst>
            <pc:docMk/>
            <pc:sldMk cId="2307318095" sldId="3545"/>
            <ac:spMk id="48" creationId="{F2CF4ABF-D127-65FA-81C6-4F909DA6E856}"/>
          </ac:spMkLst>
        </pc:spChg>
        <pc:spChg chg="mod">
          <ac:chgData name="Xiting Wang" userId="4215c639-9d29-431d-98bc-3378e62bb0e5" providerId="ADAL" clId="{2B223A33-E562-4B5B-BDD4-3CF1D617EF7F}" dt="2022-08-19T08:19:31.408" v="7466" actId="1076"/>
          <ac:spMkLst>
            <pc:docMk/>
            <pc:sldMk cId="2307318095" sldId="3545"/>
            <ac:spMk id="57" creationId="{AA98D755-4252-5F1F-E395-F932B3006E22}"/>
          </ac:spMkLst>
        </pc:spChg>
        <pc:spChg chg="mod">
          <ac:chgData name="Xiting Wang" userId="4215c639-9d29-431d-98bc-3378e62bb0e5" providerId="ADAL" clId="{2B223A33-E562-4B5B-BDD4-3CF1D617EF7F}" dt="2022-08-19T09:10:55.191" v="8031" actId="1076"/>
          <ac:spMkLst>
            <pc:docMk/>
            <pc:sldMk cId="2307318095" sldId="3545"/>
            <ac:spMk id="58" creationId="{FA261401-1654-7E23-07F5-82C47A9CD796}"/>
          </ac:spMkLst>
        </pc:spChg>
        <pc:spChg chg="mod">
          <ac:chgData name="Xiting Wang" userId="4215c639-9d29-431d-98bc-3378e62bb0e5" providerId="ADAL" clId="{2B223A33-E562-4B5B-BDD4-3CF1D617EF7F}" dt="2022-08-21T09:14:59.332" v="10209" actId="14100"/>
          <ac:spMkLst>
            <pc:docMk/>
            <pc:sldMk cId="2307318095" sldId="3545"/>
            <ac:spMk id="59" creationId="{BFF29951-BAA1-0047-B7D1-07B688240122}"/>
          </ac:spMkLst>
        </pc:spChg>
        <pc:spChg chg="mod">
          <ac:chgData name="Xiting Wang" userId="4215c639-9d29-431d-98bc-3378e62bb0e5" providerId="ADAL" clId="{2B223A33-E562-4B5B-BDD4-3CF1D617EF7F}" dt="2022-08-21T08:29:43.717" v="9633" actId="1076"/>
          <ac:spMkLst>
            <pc:docMk/>
            <pc:sldMk cId="2307318095" sldId="3545"/>
            <ac:spMk id="64" creationId="{E2FC1300-D427-316A-B8F9-83B03EDAA6B0}"/>
          </ac:spMkLst>
        </pc:spChg>
        <pc:spChg chg="mod">
          <ac:chgData name="Xiting Wang" userId="4215c639-9d29-431d-98bc-3378e62bb0e5" providerId="ADAL" clId="{2B223A33-E562-4B5B-BDD4-3CF1D617EF7F}" dt="2022-08-19T09:10:55.191" v="8031" actId="1076"/>
          <ac:spMkLst>
            <pc:docMk/>
            <pc:sldMk cId="2307318095" sldId="3545"/>
            <ac:spMk id="71" creationId="{D3DB51DC-6CA5-A1FE-07FD-AE22389BE654}"/>
          </ac:spMkLst>
        </pc:spChg>
        <pc:cxnChg chg="mod">
          <ac:chgData name="Xiting Wang" userId="4215c639-9d29-431d-98bc-3378e62bb0e5" providerId="ADAL" clId="{2B223A33-E562-4B5B-BDD4-3CF1D617EF7F}" dt="2022-08-21T08:10:18.567" v="9466" actId="208"/>
          <ac:cxnSpMkLst>
            <pc:docMk/>
            <pc:sldMk cId="2307318095" sldId="3545"/>
            <ac:cxnSpMk id="32" creationId="{0706E603-3B1F-A921-07FD-1E1E92CF719B}"/>
          </ac:cxnSpMkLst>
        </pc:cxnChg>
        <pc:cxnChg chg="mod">
          <ac:chgData name="Xiting Wang" userId="4215c639-9d29-431d-98bc-3378e62bb0e5" providerId="ADAL" clId="{2B223A33-E562-4B5B-BDD4-3CF1D617EF7F}" dt="2022-08-21T08:10:18.567" v="9466" actId="208"/>
          <ac:cxnSpMkLst>
            <pc:docMk/>
            <pc:sldMk cId="2307318095" sldId="3545"/>
            <ac:cxnSpMk id="36" creationId="{0B5B5E92-45CF-2339-2465-AF0693E79526}"/>
          </ac:cxnSpMkLst>
        </pc:cxnChg>
      </pc:sldChg>
      <pc:sldChg chg="addSp delSp modSp add mod modTransition delAnim modAnim modNotesTx">
        <pc:chgData name="Xiting Wang" userId="4215c639-9d29-431d-98bc-3378e62bb0e5" providerId="ADAL" clId="{2B223A33-E562-4B5B-BDD4-3CF1D617EF7F}" dt="2022-08-22T01:06:37.511" v="12526"/>
        <pc:sldMkLst>
          <pc:docMk/>
          <pc:sldMk cId="944080622" sldId="3546"/>
        </pc:sldMkLst>
        <pc:spChg chg="mod">
          <ac:chgData name="Xiting Wang" userId="4215c639-9d29-431d-98bc-3378e62bb0e5" providerId="ADAL" clId="{2B223A33-E562-4B5B-BDD4-3CF1D617EF7F}" dt="2022-08-21T11:48:04.096" v="11909"/>
          <ac:spMkLst>
            <pc:docMk/>
            <pc:sldMk cId="944080622" sldId="3546"/>
            <ac:spMk id="2" creationId="{43DFE727-C75A-7897-5F46-5B4E66056BB6}"/>
          </ac:spMkLst>
        </pc:spChg>
        <pc:spChg chg="add mod">
          <ac:chgData name="Xiting Wang" userId="4215c639-9d29-431d-98bc-3378e62bb0e5" providerId="ADAL" clId="{2B223A33-E562-4B5B-BDD4-3CF1D617EF7F}" dt="2022-08-19T08:26:45.365" v="7697" actId="571"/>
          <ac:spMkLst>
            <pc:docMk/>
            <pc:sldMk cId="944080622" sldId="3546"/>
            <ac:spMk id="3" creationId="{3BEB6948-F414-7ACD-D1A0-6FDEE46F3C68}"/>
          </ac:spMkLst>
        </pc:spChg>
        <pc:spChg chg="add mod">
          <ac:chgData name="Xiting Wang" userId="4215c639-9d29-431d-98bc-3378e62bb0e5" providerId="ADAL" clId="{2B223A33-E562-4B5B-BDD4-3CF1D617EF7F}" dt="2022-08-21T11:40:42.680" v="11848" actId="1076"/>
          <ac:spMkLst>
            <pc:docMk/>
            <pc:sldMk cId="944080622" sldId="3546"/>
            <ac:spMk id="3" creationId="{CAF3DF00-4758-7052-5749-DEA6F977A8F0}"/>
          </ac:spMkLst>
        </pc:spChg>
        <pc:spChg chg="add mod">
          <ac:chgData name="Xiting Wang" userId="4215c639-9d29-431d-98bc-3378e62bb0e5" providerId="ADAL" clId="{2B223A33-E562-4B5B-BDD4-3CF1D617EF7F}" dt="2022-08-19T08:26:45.365" v="7697" actId="571"/>
          <ac:spMkLst>
            <pc:docMk/>
            <pc:sldMk cId="944080622" sldId="3546"/>
            <ac:spMk id="4" creationId="{D5E79A4B-7D1D-DFB5-BDDA-BB79ED2F465D}"/>
          </ac:spMkLst>
        </pc:spChg>
        <pc:spChg chg="add mod">
          <ac:chgData name="Xiting Wang" userId="4215c639-9d29-431d-98bc-3378e62bb0e5" providerId="ADAL" clId="{2B223A33-E562-4B5B-BDD4-3CF1D617EF7F}" dt="2022-08-22T00:34:15.294" v="12450"/>
          <ac:spMkLst>
            <pc:docMk/>
            <pc:sldMk cId="944080622" sldId="3546"/>
            <ac:spMk id="5" creationId="{89AEC559-5720-F56C-85D1-5A2E20DB9DE8}"/>
          </ac:spMkLst>
        </pc:spChg>
        <pc:spChg chg="del">
          <ac:chgData name="Xiting Wang" userId="4215c639-9d29-431d-98bc-3378e62bb0e5" providerId="ADAL" clId="{2B223A33-E562-4B5B-BDD4-3CF1D617EF7F}" dt="2022-08-21T10:00:14.479" v="11101" actId="478"/>
          <ac:spMkLst>
            <pc:docMk/>
            <pc:sldMk cId="944080622" sldId="3546"/>
            <ac:spMk id="7" creationId="{11F881AF-7EB6-AA72-E3F1-3EC293064C75}"/>
          </ac:spMkLst>
        </pc:spChg>
        <pc:spChg chg="mod">
          <ac:chgData name="Xiting Wang" userId="4215c639-9d29-431d-98bc-3378e62bb0e5" providerId="ADAL" clId="{2B223A33-E562-4B5B-BDD4-3CF1D617EF7F}" dt="2022-08-19T08:27:16.261" v="7708" actId="1076"/>
          <ac:spMkLst>
            <pc:docMk/>
            <pc:sldMk cId="944080622" sldId="3546"/>
            <ac:spMk id="12" creationId="{4B946EB4-6AAF-F50B-7BD7-BA2C3A5A4C40}"/>
          </ac:spMkLst>
        </pc:spChg>
        <pc:spChg chg="mod">
          <ac:chgData name="Xiting Wang" userId="4215c639-9d29-431d-98bc-3378e62bb0e5" providerId="ADAL" clId="{2B223A33-E562-4B5B-BDD4-3CF1D617EF7F}" dt="2022-08-19T08:27:33.399" v="7713" actId="1076"/>
          <ac:spMkLst>
            <pc:docMk/>
            <pc:sldMk cId="944080622" sldId="3546"/>
            <ac:spMk id="15" creationId="{6258469C-4968-459C-AE40-48615AF0634F}"/>
          </ac:spMkLst>
        </pc:spChg>
        <pc:spChg chg="add ord">
          <ac:chgData name="Xiting Wang" userId="4215c639-9d29-431d-98bc-3378e62bb0e5" providerId="ADAL" clId="{2B223A33-E562-4B5B-BDD4-3CF1D617EF7F}" dt="2022-08-21T10:00:20.821" v="11103" actId="167"/>
          <ac:spMkLst>
            <pc:docMk/>
            <pc:sldMk cId="944080622" sldId="3546"/>
            <ac:spMk id="16" creationId="{E3FB8B99-05B0-CABA-D200-C3C58A85B838}"/>
          </ac:spMkLst>
        </pc:spChg>
        <pc:spChg chg="mod">
          <ac:chgData name="Xiting Wang" userId="4215c639-9d29-431d-98bc-3378e62bb0e5" providerId="ADAL" clId="{2B223A33-E562-4B5B-BDD4-3CF1D617EF7F}" dt="2022-08-19T08:26:38.458" v="7695" actId="1076"/>
          <ac:spMkLst>
            <pc:docMk/>
            <pc:sldMk cId="944080622" sldId="3546"/>
            <ac:spMk id="20" creationId="{A2264DA7-F79C-FE1D-AD4A-8C46D1AE6115}"/>
          </ac:spMkLst>
        </pc:spChg>
        <pc:spChg chg="mod">
          <ac:chgData name="Xiting Wang" userId="4215c639-9d29-431d-98bc-3378e62bb0e5" providerId="ADAL" clId="{2B223A33-E562-4B5B-BDD4-3CF1D617EF7F}" dt="2022-08-19T08:28:49.712" v="7732" actId="1076"/>
          <ac:spMkLst>
            <pc:docMk/>
            <pc:sldMk cId="944080622" sldId="3546"/>
            <ac:spMk id="25" creationId="{E8349754-BC42-2889-6D60-214AC4E4F5B0}"/>
          </ac:spMkLst>
        </pc:spChg>
        <pc:spChg chg="mod">
          <ac:chgData name="Xiting Wang" userId="4215c639-9d29-431d-98bc-3378e62bb0e5" providerId="ADAL" clId="{2B223A33-E562-4B5B-BDD4-3CF1D617EF7F}" dt="2022-08-21T10:03:25.170" v="11142" actId="1076"/>
          <ac:spMkLst>
            <pc:docMk/>
            <pc:sldMk cId="944080622" sldId="3546"/>
            <ac:spMk id="26" creationId="{82D48D35-0D6F-CF3C-34D6-14F8AE9A976E}"/>
          </ac:spMkLst>
        </pc:spChg>
        <pc:spChg chg="del mod">
          <ac:chgData name="Xiting Wang" userId="4215c639-9d29-431d-98bc-3378e62bb0e5" providerId="ADAL" clId="{2B223A33-E562-4B5B-BDD4-3CF1D617EF7F}" dt="2022-08-21T08:15:01.800" v="9487" actId="478"/>
          <ac:spMkLst>
            <pc:docMk/>
            <pc:sldMk cId="944080622" sldId="3546"/>
            <ac:spMk id="27" creationId="{AD8A464A-BE33-18A1-314E-6A57D6774474}"/>
          </ac:spMkLst>
        </pc:spChg>
        <pc:spChg chg="add del mod">
          <ac:chgData name="Xiting Wang" userId="4215c639-9d29-431d-98bc-3378e62bb0e5" providerId="ADAL" clId="{2B223A33-E562-4B5B-BDD4-3CF1D617EF7F}" dt="2022-08-19T08:26:38.458" v="7695" actId="1076"/>
          <ac:spMkLst>
            <pc:docMk/>
            <pc:sldMk cId="944080622" sldId="3546"/>
            <ac:spMk id="31" creationId="{6AF5BD83-345F-E9CF-65E9-14C0B9C0F292}"/>
          </ac:spMkLst>
        </pc:spChg>
        <pc:spChg chg="mod">
          <ac:chgData name="Xiting Wang" userId="4215c639-9d29-431d-98bc-3378e62bb0e5" providerId="ADAL" clId="{2B223A33-E562-4B5B-BDD4-3CF1D617EF7F}" dt="2022-08-21T08:28:26.875" v="9623" actId="1076"/>
          <ac:spMkLst>
            <pc:docMk/>
            <pc:sldMk cId="944080622" sldId="3546"/>
            <ac:spMk id="32" creationId="{99DF539E-2765-37FE-9894-57EB36B0013C}"/>
          </ac:spMkLst>
        </pc:spChg>
        <pc:spChg chg="add del mod">
          <ac:chgData name="Xiting Wang" userId="4215c639-9d29-431d-98bc-3378e62bb0e5" providerId="ADAL" clId="{2B223A33-E562-4B5B-BDD4-3CF1D617EF7F}" dt="2022-08-21T11:40:37.927" v="11846" actId="478"/>
          <ac:spMkLst>
            <pc:docMk/>
            <pc:sldMk cId="944080622" sldId="3546"/>
            <ac:spMk id="33" creationId="{F50968D3-0B2A-EDFE-A173-75A56D7A0A82}"/>
          </ac:spMkLst>
        </pc:spChg>
        <pc:spChg chg="del">
          <ac:chgData name="Xiting Wang" userId="4215c639-9d29-431d-98bc-3378e62bb0e5" providerId="ADAL" clId="{2B223A33-E562-4B5B-BDD4-3CF1D617EF7F}" dt="2022-08-21T10:01:15.442" v="11111" actId="478"/>
          <ac:spMkLst>
            <pc:docMk/>
            <pc:sldMk cId="944080622" sldId="3546"/>
            <ac:spMk id="37" creationId="{34F7AA04-CEBD-0F2A-78EE-C00B19F87EA3}"/>
          </ac:spMkLst>
        </pc:spChg>
        <pc:grpChg chg="mod">
          <ac:chgData name="Xiting Wang" userId="4215c639-9d29-431d-98bc-3378e62bb0e5" providerId="ADAL" clId="{2B223A33-E562-4B5B-BDD4-3CF1D617EF7F}" dt="2022-08-21T08:28:21.591" v="9621" actId="1076"/>
          <ac:grpSpMkLst>
            <pc:docMk/>
            <pc:sldMk cId="944080622" sldId="3546"/>
            <ac:grpSpMk id="13" creationId="{F1DA0A82-36EF-0C8A-2AC7-AC19246F9176}"/>
          </ac:grpSpMkLst>
        </pc:grpChg>
        <pc:picChg chg="add ord">
          <ac:chgData name="Xiting Wang" userId="4215c639-9d29-431d-98bc-3378e62bb0e5" providerId="ADAL" clId="{2B223A33-E562-4B5B-BDD4-3CF1D617EF7F}" dt="2022-08-21T10:00:20.821" v="11103" actId="167"/>
          <ac:picMkLst>
            <pc:docMk/>
            <pc:sldMk cId="944080622" sldId="3546"/>
            <ac:picMk id="4" creationId="{24B6DD98-8A1B-BB0C-9AAA-96F84444D49A}"/>
          </ac:picMkLst>
        </pc:picChg>
        <pc:picChg chg="del">
          <ac:chgData name="Xiting Wang" userId="4215c639-9d29-431d-98bc-3378e62bb0e5" providerId="ADAL" clId="{2B223A33-E562-4B5B-BDD4-3CF1D617EF7F}" dt="2022-08-21T10:00:14.479" v="11101" actId="478"/>
          <ac:picMkLst>
            <pc:docMk/>
            <pc:sldMk cId="944080622" sldId="3546"/>
            <ac:picMk id="5" creationId="{C589E509-ED48-8492-DA6F-580D84055AEE}"/>
          </ac:picMkLst>
        </pc:picChg>
        <pc:picChg chg="mod">
          <ac:chgData name="Xiting Wang" userId="4215c639-9d29-431d-98bc-3378e62bb0e5" providerId="ADAL" clId="{2B223A33-E562-4B5B-BDD4-3CF1D617EF7F}" dt="2022-08-19T08:27:33.399" v="7713" actId="1076"/>
          <ac:picMkLst>
            <pc:docMk/>
            <pc:sldMk cId="944080622" sldId="3546"/>
            <ac:picMk id="11" creationId="{D715F176-F774-640E-43BD-0C97BCCC99FB}"/>
          </ac:picMkLst>
        </pc:picChg>
        <pc:picChg chg="mod">
          <ac:chgData name="Xiting Wang" userId="4215c639-9d29-431d-98bc-3378e62bb0e5" providerId="ADAL" clId="{2B223A33-E562-4B5B-BDD4-3CF1D617EF7F}" dt="2022-08-21T10:03:25.170" v="11142" actId="1076"/>
          <ac:picMkLst>
            <pc:docMk/>
            <pc:sldMk cId="944080622" sldId="3546"/>
            <ac:picMk id="21" creationId="{03E737B0-9CBD-0922-AAC4-94F631702FB2}"/>
          </ac:picMkLst>
        </pc:picChg>
        <pc:cxnChg chg="add del mod ord">
          <ac:chgData name="Xiting Wang" userId="4215c639-9d29-431d-98bc-3378e62bb0e5" providerId="ADAL" clId="{2B223A33-E562-4B5B-BDD4-3CF1D617EF7F}" dt="2022-08-21T08:14:26.002" v="9484" actId="478"/>
          <ac:cxnSpMkLst>
            <pc:docMk/>
            <pc:sldMk cId="944080622" sldId="3546"/>
            <ac:cxnSpMk id="4" creationId="{400DD64E-7B88-6BCD-3E68-1A7FCA45F79C}"/>
          </ac:cxnSpMkLst>
        </pc:cxnChg>
        <pc:cxnChg chg="del">
          <ac:chgData name="Xiting Wang" userId="4215c639-9d29-431d-98bc-3378e62bb0e5" providerId="ADAL" clId="{2B223A33-E562-4B5B-BDD4-3CF1D617EF7F}" dt="2022-08-21T08:07:06.049" v="9461" actId="478"/>
          <ac:cxnSpMkLst>
            <pc:docMk/>
            <pc:sldMk cId="944080622" sldId="3546"/>
            <ac:cxnSpMk id="14" creationId="{F2712003-6A72-DC0D-53E1-2D9D1C151754}"/>
          </ac:cxnSpMkLst>
        </pc:cxnChg>
        <pc:cxnChg chg="del">
          <ac:chgData name="Xiting Wang" userId="4215c639-9d29-431d-98bc-3378e62bb0e5" providerId="ADAL" clId="{2B223A33-E562-4B5B-BDD4-3CF1D617EF7F}" dt="2022-08-21T08:07:06.049" v="9461" actId="478"/>
          <ac:cxnSpMkLst>
            <pc:docMk/>
            <pc:sldMk cId="944080622" sldId="3546"/>
            <ac:cxnSpMk id="16" creationId="{BF0331F1-4036-4920-4BC9-B33F8A166155}"/>
          </ac:cxnSpMkLst>
        </pc:cxnChg>
        <pc:cxnChg chg="add del mod ord">
          <ac:chgData name="Xiting Wang" userId="4215c639-9d29-431d-98bc-3378e62bb0e5" providerId="ADAL" clId="{2B223A33-E562-4B5B-BDD4-3CF1D617EF7F}" dt="2022-08-21T10:00:14.479" v="11101" actId="478"/>
          <ac:cxnSpMkLst>
            <pc:docMk/>
            <pc:sldMk cId="944080622" sldId="3546"/>
            <ac:cxnSpMk id="23" creationId="{482199AA-1E93-18AF-C47C-A0C74A73B460}"/>
          </ac:cxnSpMkLst>
        </pc:cxnChg>
        <pc:cxnChg chg="add mod ord">
          <ac:chgData name="Xiting Wang" userId="4215c639-9d29-431d-98bc-3378e62bb0e5" providerId="ADAL" clId="{2B223A33-E562-4B5B-BDD4-3CF1D617EF7F}" dt="2022-08-21T10:00:20.821" v="11103" actId="167"/>
          <ac:cxnSpMkLst>
            <pc:docMk/>
            <pc:sldMk cId="944080622" sldId="3546"/>
            <ac:cxnSpMk id="27" creationId="{E6DFC556-2508-4C8F-A6CF-890787EBD8A9}"/>
          </ac:cxnSpMkLst>
        </pc:cxnChg>
        <pc:cxnChg chg="add mod ord">
          <ac:chgData name="Xiting Wang" userId="4215c639-9d29-431d-98bc-3378e62bb0e5" providerId="ADAL" clId="{2B223A33-E562-4B5B-BDD4-3CF1D617EF7F}" dt="2022-08-21T08:14:31.104" v="9486" actId="167"/>
          <ac:cxnSpMkLst>
            <pc:docMk/>
            <pc:sldMk cId="944080622" sldId="3546"/>
            <ac:cxnSpMk id="30" creationId="{4C073460-9180-1D10-9EB2-C65D1AF1E5B4}"/>
          </ac:cxnSpMkLst>
        </pc:cxnChg>
      </pc:sldChg>
      <pc:sldChg chg="addSp delSp modSp mod modTransition modAnim modNotesTx">
        <pc:chgData name="Xiting Wang" userId="4215c639-9d29-431d-98bc-3378e62bb0e5" providerId="ADAL" clId="{2B223A33-E562-4B5B-BDD4-3CF1D617EF7F}" dt="2022-08-22T01:43:50.381" v="12834" actId="113"/>
        <pc:sldMkLst>
          <pc:docMk/>
          <pc:sldMk cId="3319002916" sldId="3557"/>
        </pc:sldMkLst>
        <pc:spChg chg="mod">
          <ac:chgData name="Xiting Wang" userId="4215c639-9d29-431d-98bc-3378e62bb0e5" providerId="ADAL" clId="{2B223A33-E562-4B5B-BDD4-3CF1D617EF7F}" dt="2022-08-21T11:48:35.859" v="11924"/>
          <ac:spMkLst>
            <pc:docMk/>
            <pc:sldMk cId="3319002916" sldId="3557"/>
            <ac:spMk id="2" creationId="{1A63336F-6B36-5557-B771-534AA2D2CDCB}"/>
          </ac:spMkLst>
        </pc:spChg>
        <pc:spChg chg="add mod">
          <ac:chgData name="Xiting Wang" userId="4215c639-9d29-431d-98bc-3378e62bb0e5" providerId="ADAL" clId="{2B223A33-E562-4B5B-BDD4-3CF1D617EF7F}" dt="2022-08-21T08:17:48.933" v="9510" actId="208"/>
          <ac:spMkLst>
            <pc:docMk/>
            <pc:sldMk cId="3319002916" sldId="3557"/>
            <ac:spMk id="4" creationId="{DA13858B-7043-A84A-D38F-4D35FBC6E432}"/>
          </ac:spMkLst>
        </pc:spChg>
        <pc:spChg chg="add mod">
          <ac:chgData name="Xiting Wang" userId="4215c639-9d29-431d-98bc-3378e62bb0e5" providerId="ADAL" clId="{2B223A33-E562-4B5B-BDD4-3CF1D617EF7F}" dt="2022-08-21T11:43:20.676" v="11862" actId="1076"/>
          <ac:spMkLst>
            <pc:docMk/>
            <pc:sldMk cId="3319002916" sldId="3557"/>
            <ac:spMk id="5" creationId="{55260DFF-1418-93DA-6D47-131B997D94FF}"/>
          </ac:spMkLst>
        </pc:spChg>
        <pc:spChg chg="add del">
          <ac:chgData name="Xiting Wang" userId="4215c639-9d29-431d-98bc-3378e62bb0e5" providerId="ADAL" clId="{2B223A33-E562-4B5B-BDD4-3CF1D617EF7F}" dt="2022-08-21T08:25:49.576" v="9595" actId="22"/>
          <ac:spMkLst>
            <pc:docMk/>
            <pc:sldMk cId="3319002916" sldId="3557"/>
            <ac:spMk id="5" creationId="{EB24F339-C6A3-4D21-98D2-90612B40A49C}"/>
          </ac:spMkLst>
        </pc:spChg>
        <pc:spChg chg="add mod">
          <ac:chgData name="Xiting Wang" userId="4215c639-9d29-431d-98bc-3378e62bb0e5" providerId="ADAL" clId="{2B223A33-E562-4B5B-BDD4-3CF1D617EF7F}" dt="2022-08-21T02:17:51.445" v="8870" actId="571"/>
          <ac:spMkLst>
            <pc:docMk/>
            <pc:sldMk cId="3319002916" sldId="3557"/>
            <ac:spMk id="7" creationId="{64AB868E-D339-DAE2-DDF5-80B433F1A6E3}"/>
          </ac:spMkLst>
        </pc:spChg>
        <pc:spChg chg="mod">
          <ac:chgData name="Xiting Wang" userId="4215c639-9d29-431d-98bc-3378e62bb0e5" providerId="ADAL" clId="{2B223A33-E562-4B5B-BDD4-3CF1D617EF7F}" dt="2022-08-21T11:43:32.022" v="11864" actId="1076"/>
          <ac:spMkLst>
            <pc:docMk/>
            <pc:sldMk cId="3319002916" sldId="3557"/>
            <ac:spMk id="22" creationId="{64143B5B-16D1-B2B0-2EB2-31AF6315A31B}"/>
          </ac:spMkLst>
        </pc:spChg>
        <pc:spChg chg="mod">
          <ac:chgData name="Xiting Wang" userId="4215c639-9d29-431d-98bc-3378e62bb0e5" providerId="ADAL" clId="{2B223A33-E562-4B5B-BDD4-3CF1D617EF7F}" dt="2022-08-21T02:17:52.509" v="8871" actId="1076"/>
          <ac:spMkLst>
            <pc:docMk/>
            <pc:sldMk cId="3319002916" sldId="3557"/>
            <ac:spMk id="30" creationId="{099DD99D-DB66-FE02-E49A-9F64F1F3EDD2}"/>
          </ac:spMkLst>
        </pc:spChg>
        <pc:spChg chg="mod">
          <ac:chgData name="Xiting Wang" userId="4215c639-9d29-431d-98bc-3378e62bb0e5" providerId="ADAL" clId="{2B223A33-E562-4B5B-BDD4-3CF1D617EF7F}" dt="2022-08-21T11:43:27.648" v="11863" actId="207"/>
          <ac:spMkLst>
            <pc:docMk/>
            <pc:sldMk cId="3319002916" sldId="3557"/>
            <ac:spMk id="37" creationId="{320314CC-D54F-5B2E-8B84-7C0D8B909361}"/>
          </ac:spMkLst>
        </pc:spChg>
        <pc:spChg chg="mod">
          <ac:chgData name="Xiting Wang" userId="4215c639-9d29-431d-98bc-3378e62bb0e5" providerId="ADAL" clId="{2B223A33-E562-4B5B-BDD4-3CF1D617EF7F}" dt="2022-08-21T08:11:51.215" v="9475" actId="1582"/>
          <ac:spMkLst>
            <pc:docMk/>
            <pc:sldMk cId="3319002916" sldId="3557"/>
            <ac:spMk id="50" creationId="{AB7C5FD8-18A6-C9CD-E37A-50AE74D6E962}"/>
          </ac:spMkLst>
        </pc:spChg>
        <pc:spChg chg="add del mod">
          <ac:chgData name="Xiting Wang" userId="4215c639-9d29-431d-98bc-3378e62bb0e5" providerId="ADAL" clId="{2B223A33-E562-4B5B-BDD4-3CF1D617EF7F}" dt="2022-08-21T08:25:50.357" v="9596" actId="478"/>
          <ac:spMkLst>
            <pc:docMk/>
            <pc:sldMk cId="3319002916" sldId="3557"/>
            <ac:spMk id="53" creationId="{E942E1D1-6EDA-9617-B3CC-176F1E681312}"/>
          </ac:spMkLst>
        </pc:spChg>
        <pc:spChg chg="mod ord">
          <ac:chgData name="Xiting Wang" userId="4215c639-9d29-431d-98bc-3378e62bb0e5" providerId="ADAL" clId="{2B223A33-E562-4B5B-BDD4-3CF1D617EF7F}" dt="2022-08-21T08:26:26.639" v="9605" actId="166"/>
          <ac:spMkLst>
            <pc:docMk/>
            <pc:sldMk cId="3319002916" sldId="3557"/>
            <ac:spMk id="68" creationId="{C18A4B6F-7ABC-2E68-08D5-8F9E0F884072}"/>
          </ac:spMkLst>
        </pc:spChg>
        <pc:spChg chg="mod">
          <ac:chgData name="Xiting Wang" userId="4215c639-9d29-431d-98bc-3378e62bb0e5" providerId="ADAL" clId="{2B223A33-E562-4B5B-BDD4-3CF1D617EF7F}" dt="2022-08-21T08:30:58.213" v="9646" actId="207"/>
          <ac:spMkLst>
            <pc:docMk/>
            <pc:sldMk cId="3319002916" sldId="3557"/>
            <ac:spMk id="73" creationId="{A6CB8ADB-F648-1BCC-5156-0A8912EB0793}"/>
          </ac:spMkLst>
        </pc:spChg>
        <pc:spChg chg="mod">
          <ac:chgData name="Xiting Wang" userId="4215c639-9d29-431d-98bc-3378e62bb0e5" providerId="ADAL" clId="{2B223A33-E562-4B5B-BDD4-3CF1D617EF7F}" dt="2022-08-21T08:23:00.115" v="9552" actId="1076"/>
          <ac:spMkLst>
            <pc:docMk/>
            <pc:sldMk cId="3319002916" sldId="3557"/>
            <ac:spMk id="91" creationId="{979E0E5D-B7B2-E7A2-839B-C83D1B286FC9}"/>
          </ac:spMkLst>
        </pc:spChg>
        <pc:spChg chg="mod">
          <ac:chgData name="Xiting Wang" userId="4215c639-9d29-431d-98bc-3378e62bb0e5" providerId="ADAL" clId="{2B223A33-E562-4B5B-BDD4-3CF1D617EF7F}" dt="2022-08-21T08:26:12.815" v="9602" actId="14100"/>
          <ac:spMkLst>
            <pc:docMk/>
            <pc:sldMk cId="3319002916" sldId="3557"/>
            <ac:spMk id="92" creationId="{336B9A3F-75FC-5244-51B5-3DE9A174DB59}"/>
          </ac:spMkLst>
        </pc:spChg>
        <pc:grpChg chg="add del">
          <ac:chgData name="Xiting Wang" userId="4215c639-9d29-431d-98bc-3378e62bb0e5" providerId="ADAL" clId="{2B223A33-E562-4B5B-BDD4-3CF1D617EF7F}" dt="2022-08-21T12:20:15.786" v="12201" actId="478"/>
          <ac:grpSpMkLst>
            <pc:docMk/>
            <pc:sldMk cId="3319002916" sldId="3557"/>
            <ac:grpSpMk id="9" creationId="{F3ACCD26-122A-3FB7-14DB-C7BBD0179E0A}"/>
          </ac:grpSpMkLst>
        </pc:grpChg>
        <pc:cxnChg chg="add mod">
          <ac:chgData name="Xiting Wang" userId="4215c639-9d29-431d-98bc-3378e62bb0e5" providerId="ADAL" clId="{2B223A33-E562-4B5B-BDD4-3CF1D617EF7F}" dt="2022-08-21T02:17:57.560" v="8872" actId="208"/>
          <ac:cxnSpMkLst>
            <pc:docMk/>
            <pc:sldMk cId="3319002916" sldId="3557"/>
            <ac:cxnSpMk id="6" creationId="{A22F91CF-7446-9155-4258-7CB9D644830C}"/>
          </ac:cxnSpMkLst>
        </pc:cxnChg>
        <pc:cxnChg chg="add mod">
          <ac:chgData name="Xiting Wang" userId="4215c639-9d29-431d-98bc-3378e62bb0e5" providerId="ADAL" clId="{2B223A33-E562-4B5B-BDD4-3CF1D617EF7F}" dt="2022-08-21T02:17:51.445" v="8870" actId="571"/>
          <ac:cxnSpMkLst>
            <pc:docMk/>
            <pc:sldMk cId="3319002916" sldId="3557"/>
            <ac:cxnSpMk id="8" creationId="{9C27F694-CBF6-FD62-466D-97C7A9B1A598}"/>
          </ac:cxnSpMkLst>
        </pc:cxnChg>
      </pc:sldChg>
      <pc:sldChg chg="addSp delSp modSp add mod modTransition addAnim delAnim modAnim modNotesTx">
        <pc:chgData name="Xiting Wang" userId="4215c639-9d29-431d-98bc-3378e62bb0e5" providerId="ADAL" clId="{2B223A33-E562-4B5B-BDD4-3CF1D617EF7F}" dt="2022-08-22T03:27:59.730" v="13262" actId="20577"/>
        <pc:sldMkLst>
          <pc:docMk/>
          <pc:sldMk cId="1826805551" sldId="3558"/>
        </pc:sldMkLst>
        <pc:spChg chg="mod">
          <ac:chgData name="Xiting Wang" userId="4215c639-9d29-431d-98bc-3378e62bb0e5" providerId="ADAL" clId="{2B223A33-E562-4B5B-BDD4-3CF1D617EF7F}" dt="2022-08-21T11:48:01.942" v="11908"/>
          <ac:spMkLst>
            <pc:docMk/>
            <pc:sldMk cId="1826805551" sldId="3558"/>
            <ac:spMk id="2" creationId="{43DFE727-C75A-7897-5F46-5B4E66056BB6}"/>
          </ac:spMkLst>
        </pc:spChg>
        <pc:spChg chg="add mod">
          <ac:chgData name="Xiting Wang" userId="4215c639-9d29-431d-98bc-3378e62bb0e5" providerId="ADAL" clId="{2B223A33-E562-4B5B-BDD4-3CF1D617EF7F}" dt="2022-08-22T00:33:58.268" v="12431" actId="20577"/>
          <ac:spMkLst>
            <pc:docMk/>
            <pc:sldMk cId="1826805551" sldId="3558"/>
            <ac:spMk id="4" creationId="{E1CCB42F-7636-AD54-DB51-DECF6B20F6B6}"/>
          </ac:spMkLst>
        </pc:spChg>
        <pc:spChg chg="mod">
          <ac:chgData name="Xiting Wang" userId="4215c639-9d29-431d-98bc-3378e62bb0e5" providerId="ADAL" clId="{2B223A33-E562-4B5B-BDD4-3CF1D617EF7F}" dt="2022-08-21T09:38:08.747" v="10932" actId="1076"/>
          <ac:spMkLst>
            <pc:docMk/>
            <pc:sldMk cId="1826805551" sldId="3558"/>
            <ac:spMk id="6" creationId="{DB91DF77-FFDC-051E-62CE-A7F3A014E8A9}"/>
          </ac:spMkLst>
        </pc:spChg>
        <pc:spChg chg="del">
          <ac:chgData name="Xiting Wang" userId="4215c639-9d29-431d-98bc-3378e62bb0e5" providerId="ADAL" clId="{2B223A33-E562-4B5B-BDD4-3CF1D617EF7F}" dt="2022-08-21T09:57:49.945" v="11085" actId="478"/>
          <ac:spMkLst>
            <pc:docMk/>
            <pc:sldMk cId="1826805551" sldId="3558"/>
            <ac:spMk id="7" creationId="{11F881AF-7EB6-AA72-E3F1-3EC293064C75}"/>
          </ac:spMkLst>
        </pc:spChg>
        <pc:spChg chg="mod">
          <ac:chgData name="Xiting Wang" userId="4215c639-9d29-431d-98bc-3378e62bb0e5" providerId="ADAL" clId="{2B223A33-E562-4B5B-BDD4-3CF1D617EF7F}" dt="2022-08-21T09:57:50.287" v="11086"/>
          <ac:spMkLst>
            <pc:docMk/>
            <pc:sldMk cId="1826805551" sldId="3558"/>
            <ac:spMk id="14" creationId="{BAD7E23B-E9B0-80F9-25B5-0BEF5673662D}"/>
          </ac:spMkLst>
        </pc:spChg>
        <pc:spChg chg="topLvl">
          <ac:chgData name="Xiting Wang" userId="4215c639-9d29-431d-98bc-3378e62bb0e5" providerId="ADAL" clId="{2B223A33-E562-4B5B-BDD4-3CF1D617EF7F}" dt="2022-08-21T10:04:03.104" v="11145" actId="165"/>
          <ac:spMkLst>
            <pc:docMk/>
            <pc:sldMk cId="1826805551" sldId="3558"/>
            <ac:spMk id="15" creationId="{6258469C-4968-459C-AE40-48615AF0634F}"/>
          </ac:spMkLst>
        </pc:spChg>
        <pc:spChg chg="add mod">
          <ac:chgData name="Xiting Wang" userId="4215c639-9d29-431d-98bc-3378e62bb0e5" providerId="ADAL" clId="{2B223A33-E562-4B5B-BDD4-3CF1D617EF7F}" dt="2022-08-21T09:58:52.516" v="11093" actId="1076"/>
          <ac:spMkLst>
            <pc:docMk/>
            <pc:sldMk cId="1826805551" sldId="3558"/>
            <ac:spMk id="23" creationId="{4A4AD50C-9CF7-0085-DABF-AF37648EEF9C}"/>
          </ac:spMkLst>
        </pc:spChg>
        <pc:spChg chg="add del">
          <ac:chgData name="Xiting Wang" userId="4215c639-9d29-431d-98bc-3378e62bb0e5" providerId="ADAL" clId="{2B223A33-E562-4B5B-BDD4-3CF1D617EF7F}" dt="2022-08-21T11:38:42.150" v="11836" actId="478"/>
          <ac:spMkLst>
            <pc:docMk/>
            <pc:sldMk cId="1826805551" sldId="3558"/>
            <ac:spMk id="25" creationId="{E8349754-BC42-2889-6D60-214AC4E4F5B0}"/>
          </ac:spMkLst>
        </pc:spChg>
        <pc:spChg chg="add del mod">
          <ac:chgData name="Xiting Wang" userId="4215c639-9d29-431d-98bc-3378e62bb0e5" providerId="ADAL" clId="{2B223A33-E562-4B5B-BDD4-3CF1D617EF7F}" dt="2022-08-21T11:39:55.771" v="11838" actId="21"/>
          <ac:spMkLst>
            <pc:docMk/>
            <pc:sldMk cId="1826805551" sldId="3558"/>
            <ac:spMk id="27" creationId="{AD8A464A-BE33-18A1-314E-6A57D6774474}"/>
          </ac:spMkLst>
        </pc:spChg>
        <pc:spChg chg="topLvl">
          <ac:chgData name="Xiting Wang" userId="4215c639-9d29-431d-98bc-3378e62bb0e5" providerId="ADAL" clId="{2B223A33-E562-4B5B-BDD4-3CF1D617EF7F}" dt="2022-08-21T10:04:03.104" v="11145" actId="165"/>
          <ac:spMkLst>
            <pc:docMk/>
            <pc:sldMk cId="1826805551" sldId="3558"/>
            <ac:spMk id="30" creationId="{ED2E7DD5-5B35-2CB2-578A-78CE0A468055}"/>
          </ac:spMkLst>
        </pc:spChg>
        <pc:spChg chg="add del mod">
          <ac:chgData name="Xiting Wang" userId="4215c639-9d29-431d-98bc-3378e62bb0e5" providerId="ADAL" clId="{2B223A33-E562-4B5B-BDD4-3CF1D617EF7F}" dt="2022-08-21T11:37:23.131" v="11830"/>
          <ac:spMkLst>
            <pc:docMk/>
            <pc:sldMk cId="1826805551" sldId="3558"/>
            <ac:spMk id="33" creationId="{97204DC2-EDC2-9124-4378-B25CFC610286}"/>
          </ac:spMkLst>
        </pc:spChg>
        <pc:grpChg chg="del">
          <ac:chgData name="Xiting Wang" userId="4215c639-9d29-431d-98bc-3378e62bb0e5" providerId="ADAL" clId="{2B223A33-E562-4B5B-BDD4-3CF1D617EF7F}" dt="2022-08-21T10:04:03.104" v="11145" actId="165"/>
          <ac:grpSpMkLst>
            <pc:docMk/>
            <pc:sldMk cId="1826805551" sldId="3558"/>
            <ac:grpSpMk id="3" creationId="{4E7CB51B-F0B2-5F12-0791-E13B310CD1D3}"/>
          </ac:grpSpMkLst>
        </pc:grpChg>
        <pc:grpChg chg="add del mod">
          <ac:chgData name="Xiting Wang" userId="4215c639-9d29-431d-98bc-3378e62bb0e5" providerId="ADAL" clId="{2B223A33-E562-4B5B-BDD4-3CF1D617EF7F}" dt="2022-08-21T09:58:45.717" v="11091" actId="478"/>
          <ac:grpSpMkLst>
            <pc:docMk/>
            <pc:sldMk cId="1826805551" sldId="3558"/>
            <ac:grpSpMk id="9" creationId="{D06D7146-F549-88A9-7910-C9B9683E77DA}"/>
          </ac:grpSpMkLst>
        </pc:grpChg>
        <pc:picChg chg="del">
          <ac:chgData name="Xiting Wang" userId="4215c639-9d29-431d-98bc-3378e62bb0e5" providerId="ADAL" clId="{2B223A33-E562-4B5B-BDD4-3CF1D617EF7F}" dt="2022-08-21T09:57:49.945" v="11085" actId="478"/>
          <ac:picMkLst>
            <pc:docMk/>
            <pc:sldMk cId="1826805551" sldId="3558"/>
            <ac:picMk id="5" creationId="{C589E509-ED48-8492-DA6F-580D84055AEE}"/>
          </ac:picMkLst>
        </pc:picChg>
        <pc:picChg chg="topLvl">
          <ac:chgData name="Xiting Wang" userId="4215c639-9d29-431d-98bc-3378e62bb0e5" providerId="ADAL" clId="{2B223A33-E562-4B5B-BDD4-3CF1D617EF7F}" dt="2022-08-21T10:04:03.104" v="11145" actId="165"/>
          <ac:picMkLst>
            <pc:docMk/>
            <pc:sldMk cId="1826805551" sldId="3558"/>
            <ac:picMk id="11" creationId="{D715F176-F774-640E-43BD-0C97BCCC99FB}"/>
          </ac:picMkLst>
        </pc:picChg>
        <pc:picChg chg="mod">
          <ac:chgData name="Xiting Wang" userId="4215c639-9d29-431d-98bc-3378e62bb0e5" providerId="ADAL" clId="{2B223A33-E562-4B5B-BDD4-3CF1D617EF7F}" dt="2022-08-21T09:57:50.287" v="11086"/>
          <ac:picMkLst>
            <pc:docMk/>
            <pc:sldMk cId="1826805551" sldId="3558"/>
            <ac:picMk id="13" creationId="{1608D8BE-F396-4F0C-1042-68EC54A927D8}"/>
          </ac:picMkLst>
        </pc:picChg>
        <pc:picChg chg="add mod">
          <ac:chgData name="Xiting Wang" userId="4215c639-9d29-431d-98bc-3378e62bb0e5" providerId="ADAL" clId="{2B223A33-E562-4B5B-BDD4-3CF1D617EF7F}" dt="2022-08-21T09:58:52.516" v="11093" actId="1076"/>
          <ac:picMkLst>
            <pc:docMk/>
            <pc:sldMk cId="1826805551" sldId="3558"/>
            <ac:picMk id="21" creationId="{A43D0192-AF14-8358-0C2E-85598E510F31}"/>
          </ac:picMkLst>
        </pc:picChg>
        <pc:picChg chg="mod">
          <ac:chgData name="Xiting Wang" userId="4215c639-9d29-431d-98bc-3378e62bb0e5" providerId="ADAL" clId="{2B223A33-E562-4B5B-BDD4-3CF1D617EF7F}" dt="2022-08-21T09:38:08.747" v="10932" actId="1076"/>
          <ac:picMkLst>
            <pc:docMk/>
            <pc:sldMk cId="1826805551" sldId="3558"/>
            <ac:picMk id="29" creationId="{31AD5268-D7D9-8BED-87D8-4E4637FF502A}"/>
          </ac:picMkLst>
        </pc:picChg>
        <pc:cxnChg chg="del">
          <ac:chgData name="Xiting Wang" userId="4215c639-9d29-431d-98bc-3378e62bb0e5" providerId="ADAL" clId="{2B223A33-E562-4B5B-BDD4-3CF1D617EF7F}" dt="2022-08-21T09:58:00.176" v="11087" actId="478"/>
          <ac:cxnSpMkLst>
            <pc:docMk/>
            <pc:sldMk cId="1826805551" sldId="3558"/>
            <ac:cxnSpMk id="4" creationId="{704FA2F8-9D35-BEB9-0608-D6384A41FCE6}"/>
          </ac:cxnSpMkLst>
        </pc:cxnChg>
        <pc:cxnChg chg="mod">
          <ac:chgData name="Xiting Wang" userId="4215c639-9d29-431d-98bc-3378e62bb0e5" providerId="ADAL" clId="{2B223A33-E562-4B5B-BDD4-3CF1D617EF7F}" dt="2022-08-21T09:58:06.178" v="11089" actId="14100"/>
          <ac:cxnSpMkLst>
            <pc:docMk/>
            <pc:sldMk cId="1826805551" sldId="3558"/>
            <ac:cxnSpMk id="17" creationId="{2DC1297B-29A0-ED6C-0EC2-5BF6E93737AC}"/>
          </ac:cxnSpMkLst>
        </pc:cxnChg>
        <pc:cxnChg chg="add mod">
          <ac:chgData name="Xiting Wang" userId="4215c639-9d29-431d-98bc-3378e62bb0e5" providerId="ADAL" clId="{2B223A33-E562-4B5B-BDD4-3CF1D617EF7F}" dt="2022-08-21T09:59:03.296" v="11098" actId="14100"/>
          <ac:cxnSpMkLst>
            <pc:docMk/>
            <pc:sldMk cId="1826805551" sldId="3558"/>
            <ac:cxnSpMk id="26" creationId="{F97DBDD3-B522-2E31-B51E-B9FA40FE045F}"/>
          </ac:cxnSpMkLst>
        </pc:cxnChg>
      </pc:sldChg>
      <pc:sldChg chg="add del">
        <pc:chgData name="Xiting Wang" userId="4215c639-9d29-431d-98bc-3378e62bb0e5" providerId="ADAL" clId="{2B223A33-E562-4B5B-BDD4-3CF1D617EF7F}" dt="2022-08-21T08:19:07.619" v="9519"/>
        <pc:sldMkLst>
          <pc:docMk/>
          <pc:sldMk cId="4140890363" sldId="3558"/>
        </pc:sldMkLst>
      </pc:sldChg>
      <pc:sldChg chg="addSp delSp modSp add mod modTransition delAnim modAnim modNotesTx">
        <pc:chgData name="Xiting Wang" userId="4215c639-9d29-431d-98bc-3378e62bb0e5" providerId="ADAL" clId="{2B223A33-E562-4B5B-BDD4-3CF1D617EF7F}" dt="2022-08-22T03:27:53.797" v="13260" actId="20577"/>
        <pc:sldMkLst>
          <pc:docMk/>
          <pc:sldMk cId="254103058" sldId="3559"/>
        </pc:sldMkLst>
        <pc:spChg chg="mod">
          <ac:chgData name="Xiting Wang" userId="4215c639-9d29-431d-98bc-3378e62bb0e5" providerId="ADAL" clId="{2B223A33-E562-4B5B-BDD4-3CF1D617EF7F}" dt="2022-08-21T11:47:59.963" v="11907"/>
          <ac:spMkLst>
            <pc:docMk/>
            <pc:sldMk cId="254103058" sldId="3559"/>
            <ac:spMk id="2" creationId="{43DFE727-C75A-7897-5F46-5B4E66056BB6}"/>
          </ac:spMkLst>
        </pc:spChg>
        <pc:spChg chg="topLvl">
          <ac:chgData name="Xiting Wang" userId="4215c639-9d29-431d-98bc-3378e62bb0e5" providerId="ADAL" clId="{2B223A33-E562-4B5B-BDD4-3CF1D617EF7F}" dt="2022-08-21T09:58:40.970" v="11090" actId="165"/>
          <ac:spMkLst>
            <pc:docMk/>
            <pc:sldMk cId="254103058" sldId="3559"/>
            <ac:spMk id="7" creationId="{11F881AF-7EB6-AA72-E3F1-3EC293064C75}"/>
          </ac:spMkLst>
        </pc:spChg>
        <pc:spChg chg="add mod">
          <ac:chgData name="Xiting Wang" userId="4215c639-9d29-431d-98bc-3378e62bb0e5" providerId="ADAL" clId="{2B223A33-E562-4B5B-BDD4-3CF1D617EF7F}" dt="2022-08-21T11:40:12.866" v="11843" actId="21"/>
          <ac:spMkLst>
            <pc:docMk/>
            <pc:sldMk cId="254103058" sldId="3559"/>
            <ac:spMk id="9" creationId="{C197F4BB-9E36-6A16-5F34-DCF2CF026F76}"/>
          </ac:spMkLst>
        </pc:spChg>
        <pc:spChg chg="topLvl">
          <ac:chgData name="Xiting Wang" userId="4215c639-9d29-431d-98bc-3378e62bb0e5" providerId="ADAL" clId="{2B223A33-E562-4B5B-BDD4-3CF1D617EF7F}" dt="2022-08-21T11:38:25.374" v="11834" actId="165"/>
          <ac:spMkLst>
            <pc:docMk/>
            <pc:sldMk cId="254103058" sldId="3559"/>
            <ac:spMk id="15" creationId="{6258469C-4968-459C-AE40-48615AF0634F}"/>
          </ac:spMkLst>
        </pc:spChg>
        <pc:spChg chg="del mod">
          <ac:chgData name="Xiting Wang" userId="4215c639-9d29-431d-98bc-3378e62bb0e5" providerId="ADAL" clId="{2B223A33-E562-4B5B-BDD4-3CF1D617EF7F}" dt="2022-08-21T09:57:25.168" v="11078" actId="478"/>
          <ac:spMkLst>
            <pc:docMk/>
            <pc:sldMk cId="254103058" sldId="3559"/>
            <ac:spMk id="27" creationId="{AD8A464A-BE33-18A1-314E-6A57D6774474}"/>
          </ac:spMkLst>
        </pc:spChg>
        <pc:spChg chg="topLvl">
          <ac:chgData name="Xiting Wang" userId="4215c639-9d29-431d-98bc-3378e62bb0e5" providerId="ADAL" clId="{2B223A33-E562-4B5B-BDD4-3CF1D617EF7F}" dt="2022-08-21T11:38:25.374" v="11834" actId="165"/>
          <ac:spMkLst>
            <pc:docMk/>
            <pc:sldMk cId="254103058" sldId="3559"/>
            <ac:spMk id="30" creationId="{ED2E7DD5-5B35-2CB2-578A-78CE0A468055}"/>
          </ac:spMkLst>
        </pc:spChg>
        <pc:grpChg chg="del">
          <ac:chgData name="Xiting Wang" userId="4215c639-9d29-431d-98bc-3378e62bb0e5" providerId="ADAL" clId="{2B223A33-E562-4B5B-BDD4-3CF1D617EF7F}" dt="2022-08-21T11:38:25.374" v="11834" actId="165"/>
          <ac:grpSpMkLst>
            <pc:docMk/>
            <pc:sldMk cId="254103058" sldId="3559"/>
            <ac:grpSpMk id="3" creationId="{4E7CB51B-F0B2-5F12-0791-E13B310CD1D3}"/>
          </ac:grpSpMkLst>
        </pc:grpChg>
        <pc:grpChg chg="del">
          <ac:chgData name="Xiting Wang" userId="4215c639-9d29-431d-98bc-3378e62bb0e5" providerId="ADAL" clId="{2B223A33-E562-4B5B-BDD4-3CF1D617EF7F}" dt="2022-08-21T09:58:40.970" v="11090" actId="165"/>
          <ac:grpSpMkLst>
            <pc:docMk/>
            <pc:sldMk cId="254103058" sldId="3559"/>
            <ac:grpSpMk id="13" creationId="{C5FBA158-9DCE-6F72-7C21-29C32DB422F2}"/>
          </ac:grpSpMkLst>
        </pc:grpChg>
        <pc:picChg chg="topLvl">
          <ac:chgData name="Xiting Wang" userId="4215c639-9d29-431d-98bc-3378e62bb0e5" providerId="ADAL" clId="{2B223A33-E562-4B5B-BDD4-3CF1D617EF7F}" dt="2022-08-21T09:58:40.970" v="11090" actId="165"/>
          <ac:picMkLst>
            <pc:docMk/>
            <pc:sldMk cId="254103058" sldId="3559"/>
            <ac:picMk id="5" creationId="{C589E509-ED48-8492-DA6F-580D84055AEE}"/>
          </ac:picMkLst>
        </pc:picChg>
        <pc:picChg chg="topLvl">
          <ac:chgData name="Xiting Wang" userId="4215c639-9d29-431d-98bc-3378e62bb0e5" providerId="ADAL" clId="{2B223A33-E562-4B5B-BDD4-3CF1D617EF7F}" dt="2022-08-21T11:38:25.374" v="11834" actId="165"/>
          <ac:picMkLst>
            <pc:docMk/>
            <pc:sldMk cId="254103058" sldId="3559"/>
            <ac:picMk id="11" creationId="{D715F176-F774-640E-43BD-0C97BCCC99FB}"/>
          </ac:picMkLst>
        </pc:picChg>
        <pc:cxnChg chg="topLvl">
          <ac:chgData name="Xiting Wang" userId="4215c639-9d29-431d-98bc-3378e62bb0e5" providerId="ADAL" clId="{2B223A33-E562-4B5B-BDD4-3CF1D617EF7F}" dt="2022-08-21T09:58:40.970" v="11090" actId="165"/>
          <ac:cxnSpMkLst>
            <pc:docMk/>
            <pc:sldMk cId="254103058" sldId="3559"/>
            <ac:cxnSpMk id="4" creationId="{704FA2F8-9D35-BEB9-0608-D6384A41FCE6}"/>
          </ac:cxnSpMkLst>
        </pc:cxnChg>
      </pc:sldChg>
      <pc:sldChg chg="addSp delSp modSp add mod modAnim modNotesTx">
        <pc:chgData name="Xiting Wang" userId="4215c639-9d29-431d-98bc-3378e62bb0e5" providerId="ADAL" clId="{2B223A33-E562-4B5B-BDD4-3CF1D617EF7F}" dt="2022-08-22T02:28:55.911" v="12940" actId="20577"/>
        <pc:sldMkLst>
          <pc:docMk/>
          <pc:sldMk cId="3353324170" sldId="3560"/>
        </pc:sldMkLst>
        <pc:spChg chg="mod">
          <ac:chgData name="Xiting Wang" userId="4215c639-9d29-431d-98bc-3378e62bb0e5" providerId="ADAL" clId="{2B223A33-E562-4B5B-BDD4-3CF1D617EF7F}" dt="2022-08-21T11:48:07.125" v="11911"/>
          <ac:spMkLst>
            <pc:docMk/>
            <pc:sldMk cId="3353324170" sldId="3560"/>
            <ac:spMk id="2" creationId="{43DFE727-C75A-7897-5F46-5B4E66056BB6}"/>
          </ac:spMkLst>
        </pc:spChg>
        <pc:spChg chg="add">
          <ac:chgData name="Xiting Wang" userId="4215c639-9d29-431d-98bc-3378e62bb0e5" providerId="ADAL" clId="{2B223A33-E562-4B5B-BDD4-3CF1D617EF7F}" dt="2022-08-21T11:41:29.711" v="11852" actId="22"/>
          <ac:spMkLst>
            <pc:docMk/>
            <pc:sldMk cId="3353324170" sldId="3560"/>
            <ac:spMk id="7" creationId="{06CDAB93-D3B7-9184-4A4E-4E87EC36152C}"/>
          </ac:spMkLst>
        </pc:spChg>
        <pc:spChg chg="add">
          <ac:chgData name="Xiting Wang" userId="4215c639-9d29-431d-98bc-3378e62bb0e5" providerId="ADAL" clId="{2B223A33-E562-4B5B-BDD4-3CF1D617EF7F}" dt="2022-08-21T10:03:29.785" v="11144" actId="22"/>
          <ac:spMkLst>
            <pc:docMk/>
            <pc:sldMk cId="3353324170" sldId="3560"/>
            <ac:spMk id="14" creationId="{31EDF3B0-51FA-EA44-D094-0F631A2B2433}"/>
          </ac:spMkLst>
        </pc:spChg>
        <pc:spChg chg="add mod">
          <ac:chgData name="Xiting Wang" userId="4215c639-9d29-431d-98bc-3378e62bb0e5" providerId="ADAL" clId="{2B223A33-E562-4B5B-BDD4-3CF1D617EF7F}" dt="2022-08-22T00:34:19.511" v="12451"/>
          <ac:spMkLst>
            <pc:docMk/>
            <pc:sldMk cId="3353324170" sldId="3560"/>
            <ac:spMk id="21" creationId="{B300A8DC-41BE-9547-B3EA-C0B7B03ACEE3}"/>
          </ac:spMkLst>
        </pc:spChg>
        <pc:spChg chg="del">
          <ac:chgData name="Xiting Wang" userId="4215c639-9d29-431d-98bc-3378e62bb0e5" providerId="ADAL" clId="{2B223A33-E562-4B5B-BDD4-3CF1D617EF7F}" dt="2022-08-21T10:03:29.469" v="11143" actId="478"/>
          <ac:spMkLst>
            <pc:docMk/>
            <pc:sldMk cId="3353324170" sldId="3560"/>
            <ac:spMk id="26" creationId="{82D48D35-0D6F-CF3C-34D6-14F8AE9A976E}"/>
          </ac:spMkLst>
        </pc:spChg>
        <pc:spChg chg="del">
          <ac:chgData name="Xiting Wang" userId="4215c639-9d29-431d-98bc-3378e62bb0e5" providerId="ADAL" clId="{2B223A33-E562-4B5B-BDD4-3CF1D617EF7F}" dt="2022-08-21T11:41:29.218" v="11851" actId="478"/>
          <ac:spMkLst>
            <pc:docMk/>
            <pc:sldMk cId="3353324170" sldId="3560"/>
            <ac:spMk id="33" creationId="{F50968D3-0B2A-EDFE-A173-75A56D7A0A82}"/>
          </ac:spMkLst>
        </pc:spChg>
        <pc:picChg chg="add">
          <ac:chgData name="Xiting Wang" userId="4215c639-9d29-431d-98bc-3378e62bb0e5" providerId="ADAL" clId="{2B223A33-E562-4B5B-BDD4-3CF1D617EF7F}" dt="2022-08-21T10:03:29.785" v="11144" actId="22"/>
          <ac:picMkLst>
            <pc:docMk/>
            <pc:sldMk cId="3353324170" sldId="3560"/>
            <ac:picMk id="5" creationId="{84DCB0F0-AACB-A8C5-7953-F83FE12EFE1B}"/>
          </ac:picMkLst>
        </pc:picChg>
        <pc:picChg chg="del">
          <ac:chgData name="Xiting Wang" userId="4215c639-9d29-431d-98bc-3378e62bb0e5" providerId="ADAL" clId="{2B223A33-E562-4B5B-BDD4-3CF1D617EF7F}" dt="2022-08-21T10:03:29.469" v="11143" actId="478"/>
          <ac:picMkLst>
            <pc:docMk/>
            <pc:sldMk cId="3353324170" sldId="3560"/>
            <ac:picMk id="21" creationId="{03E737B0-9CBD-0922-AAC4-94F631702FB2}"/>
          </ac:picMkLst>
        </pc:picChg>
      </pc:sldChg>
      <pc:sldChg chg="addSp delSp modSp add mod delAnim modAnim modNotesTx">
        <pc:chgData name="Xiting Wang" userId="4215c639-9d29-431d-98bc-3378e62bb0e5" providerId="ADAL" clId="{2B223A33-E562-4B5B-BDD4-3CF1D617EF7F}" dt="2022-08-22T02:39:24.527" v="12944" actId="20577"/>
        <pc:sldMkLst>
          <pc:docMk/>
          <pc:sldMk cId="207690915" sldId="3561"/>
        </pc:sldMkLst>
        <pc:spChg chg="mod">
          <ac:chgData name="Xiting Wang" userId="4215c639-9d29-431d-98bc-3378e62bb0e5" providerId="ADAL" clId="{2B223A33-E562-4B5B-BDD4-3CF1D617EF7F}" dt="2022-08-21T11:48:13.091" v="11915"/>
          <ac:spMkLst>
            <pc:docMk/>
            <pc:sldMk cId="207690915" sldId="3561"/>
            <ac:spMk id="2" creationId="{C8DFFCC1-A53A-91F5-261B-24A4E1708DE9}"/>
          </ac:spMkLst>
        </pc:spChg>
        <pc:spChg chg="add">
          <ac:chgData name="Xiting Wang" userId="4215c639-9d29-431d-98bc-3378e62bb0e5" providerId="ADAL" clId="{2B223A33-E562-4B5B-BDD4-3CF1D617EF7F}" dt="2022-08-22T00:37:50.404" v="12509" actId="22"/>
          <ac:spMkLst>
            <pc:docMk/>
            <pc:sldMk cId="207690915" sldId="3561"/>
            <ac:spMk id="7" creationId="{313B64FB-A855-1EF6-C879-2E1094C84382}"/>
          </ac:spMkLst>
        </pc:spChg>
        <pc:spChg chg="del">
          <ac:chgData name="Xiting Wang" userId="4215c639-9d29-431d-98bc-3378e62bb0e5" providerId="ADAL" clId="{2B223A33-E562-4B5B-BDD4-3CF1D617EF7F}" dt="2022-08-21T10:13:55.426" v="11233" actId="478"/>
          <ac:spMkLst>
            <pc:docMk/>
            <pc:sldMk cId="207690915" sldId="3561"/>
            <ac:spMk id="22" creationId="{6FC02776-A780-4578-6FD1-082578C75D63}"/>
          </ac:spMkLst>
        </pc:spChg>
        <pc:spChg chg="del">
          <ac:chgData name="Xiting Wang" userId="4215c639-9d29-431d-98bc-3378e62bb0e5" providerId="ADAL" clId="{2B223A33-E562-4B5B-BDD4-3CF1D617EF7F}" dt="2022-08-22T00:37:49.890" v="12508" actId="478"/>
          <ac:spMkLst>
            <pc:docMk/>
            <pc:sldMk cId="207690915" sldId="3561"/>
            <ac:spMk id="29" creationId="{5C6910D6-E24E-8374-9402-657D2B198562}"/>
          </ac:spMkLst>
        </pc:spChg>
        <pc:spChg chg="del">
          <ac:chgData name="Xiting Wang" userId="4215c639-9d29-431d-98bc-3378e62bb0e5" providerId="ADAL" clId="{2B223A33-E562-4B5B-BDD4-3CF1D617EF7F}" dt="2022-08-21T10:13:49.976" v="11229" actId="478"/>
          <ac:spMkLst>
            <pc:docMk/>
            <pc:sldMk cId="207690915" sldId="3561"/>
            <ac:spMk id="36" creationId="{7A7E2C2A-0EDF-61B2-ABEA-2A52A32D8088}"/>
          </ac:spMkLst>
        </pc:spChg>
        <pc:spChg chg="del">
          <ac:chgData name="Xiting Wang" userId="4215c639-9d29-431d-98bc-3378e62bb0e5" providerId="ADAL" clId="{2B223A33-E562-4B5B-BDD4-3CF1D617EF7F}" dt="2022-08-21T10:13:52.336" v="11231" actId="478"/>
          <ac:spMkLst>
            <pc:docMk/>
            <pc:sldMk cId="207690915" sldId="3561"/>
            <ac:spMk id="69" creationId="{528DC6CF-8C48-E6FB-A420-53D3A4AB4259}"/>
          </ac:spMkLst>
        </pc:spChg>
        <pc:spChg chg="del">
          <ac:chgData name="Xiting Wang" userId="4215c639-9d29-431d-98bc-3378e62bb0e5" providerId="ADAL" clId="{2B223A33-E562-4B5B-BDD4-3CF1D617EF7F}" dt="2022-08-21T10:13:50.575" v="11230" actId="478"/>
          <ac:spMkLst>
            <pc:docMk/>
            <pc:sldMk cId="207690915" sldId="3561"/>
            <ac:spMk id="77" creationId="{0A834082-28C2-24FB-ADD5-52E5F21B3EA6}"/>
          </ac:spMkLst>
        </pc:spChg>
        <pc:cxnChg chg="del">
          <ac:chgData name="Xiting Wang" userId="4215c639-9d29-431d-98bc-3378e62bb0e5" providerId="ADAL" clId="{2B223A33-E562-4B5B-BDD4-3CF1D617EF7F}" dt="2022-08-21T10:13:53.049" v="11232" actId="478"/>
          <ac:cxnSpMkLst>
            <pc:docMk/>
            <pc:sldMk cId="207690915" sldId="3561"/>
            <ac:cxnSpMk id="60" creationId="{1612EBA5-CE92-E8F9-313C-17C124ACD2F6}"/>
          </ac:cxnSpMkLst>
        </pc:cxnChg>
      </pc:sldChg>
      <pc:sldChg chg="add del">
        <pc:chgData name="Xiting Wang" userId="4215c639-9d29-431d-98bc-3378e62bb0e5" providerId="ADAL" clId="{2B223A33-E562-4B5B-BDD4-3CF1D617EF7F}" dt="2022-08-21T10:15:45.225" v="11253" actId="47"/>
        <pc:sldMkLst>
          <pc:docMk/>
          <pc:sldMk cId="2460853239" sldId="3562"/>
        </pc:sldMkLst>
      </pc:sldChg>
      <pc:sldChg chg="addSp delSp modSp add mod delAnim modAnim modNotesTx">
        <pc:chgData name="Xiting Wang" userId="4215c639-9d29-431d-98bc-3378e62bb0e5" providerId="ADAL" clId="{2B223A33-E562-4B5B-BDD4-3CF1D617EF7F}" dt="2022-08-22T01:34:38.060" v="12740" actId="20577"/>
        <pc:sldMkLst>
          <pc:docMk/>
          <pc:sldMk cId="1318942775" sldId="3563"/>
        </pc:sldMkLst>
        <pc:spChg chg="mod">
          <ac:chgData name="Xiting Wang" userId="4215c639-9d29-431d-98bc-3378e62bb0e5" providerId="ADAL" clId="{2B223A33-E562-4B5B-BDD4-3CF1D617EF7F}" dt="2022-08-21T11:48:17.072" v="11917"/>
          <ac:spMkLst>
            <pc:docMk/>
            <pc:sldMk cId="1318942775" sldId="3563"/>
            <ac:spMk id="2" creationId="{C8DFFCC1-A53A-91F5-261B-24A4E1708DE9}"/>
          </ac:spMkLst>
        </pc:spChg>
        <pc:spChg chg="add">
          <ac:chgData name="Xiting Wang" userId="4215c639-9d29-431d-98bc-3378e62bb0e5" providerId="ADAL" clId="{2B223A33-E562-4B5B-BDD4-3CF1D617EF7F}" dt="2022-08-22T00:37:55.546" v="12511" actId="22"/>
          <ac:spMkLst>
            <pc:docMk/>
            <pc:sldMk cId="1318942775" sldId="3563"/>
            <ac:spMk id="7" creationId="{C6193942-83D5-824F-9D17-C854DF11126B}"/>
          </ac:spMkLst>
        </pc:spChg>
        <pc:spChg chg="del mod">
          <ac:chgData name="Xiting Wang" userId="4215c639-9d29-431d-98bc-3378e62bb0e5" providerId="ADAL" clId="{2B223A33-E562-4B5B-BDD4-3CF1D617EF7F}" dt="2022-08-22T01:09:12.537" v="12539" actId="478"/>
          <ac:spMkLst>
            <pc:docMk/>
            <pc:sldMk cId="1318942775" sldId="3563"/>
            <ac:spMk id="22" creationId="{6FC02776-A780-4578-6FD1-082578C75D63}"/>
          </ac:spMkLst>
        </pc:spChg>
        <pc:spChg chg="del">
          <ac:chgData name="Xiting Wang" userId="4215c639-9d29-431d-98bc-3378e62bb0e5" providerId="ADAL" clId="{2B223A33-E562-4B5B-BDD4-3CF1D617EF7F}" dt="2022-08-22T00:37:55.199" v="12510" actId="478"/>
          <ac:spMkLst>
            <pc:docMk/>
            <pc:sldMk cId="1318942775" sldId="3563"/>
            <ac:spMk id="29" creationId="{5C6910D6-E24E-8374-9402-657D2B198562}"/>
          </ac:spMkLst>
        </pc:spChg>
      </pc:sldChg>
      <pc:sldChg chg="modSp add mod modAnim modNotesTx">
        <pc:chgData name="Xiting Wang" userId="4215c639-9d29-431d-98bc-3378e62bb0e5" providerId="ADAL" clId="{2B223A33-E562-4B5B-BDD4-3CF1D617EF7F}" dt="2022-08-22T03:03:43.730" v="13035"/>
        <pc:sldMkLst>
          <pc:docMk/>
          <pc:sldMk cId="2811979150" sldId="3564"/>
        </pc:sldMkLst>
        <pc:spChg chg="mod">
          <ac:chgData name="Xiting Wang" userId="4215c639-9d29-431d-98bc-3378e62bb0e5" providerId="ADAL" clId="{2B223A33-E562-4B5B-BDD4-3CF1D617EF7F}" dt="2022-08-21T10:17:44.444" v="11287" actId="113"/>
          <ac:spMkLst>
            <pc:docMk/>
            <pc:sldMk cId="2811979150" sldId="3564"/>
            <ac:spMk id="24" creationId="{E7C3078B-ACE7-EAA6-F6BD-7EBC3AC0C695}"/>
          </ac:spMkLst>
        </pc:spChg>
        <pc:spChg chg="mod">
          <ac:chgData name="Xiting Wang" userId="4215c639-9d29-431d-98bc-3378e62bb0e5" providerId="ADAL" clId="{2B223A33-E562-4B5B-BDD4-3CF1D617EF7F}" dt="2022-08-22T03:03:43.730" v="13035"/>
          <ac:spMkLst>
            <pc:docMk/>
            <pc:sldMk cId="2811979150" sldId="3564"/>
            <ac:spMk id="31" creationId="{CE49179B-8750-43CA-D257-C9CD904C00C2}"/>
          </ac:spMkLst>
        </pc:spChg>
        <pc:spChg chg="mod">
          <ac:chgData name="Xiting Wang" userId="4215c639-9d29-431d-98bc-3378e62bb0e5" providerId="ADAL" clId="{2B223A33-E562-4B5B-BDD4-3CF1D617EF7F}" dt="2022-08-22T01:11:58.177" v="12566" actId="20577"/>
          <ac:spMkLst>
            <pc:docMk/>
            <pc:sldMk cId="2811979150" sldId="3564"/>
            <ac:spMk id="38" creationId="{29248661-4040-DB5B-1830-4686093ED84C}"/>
          </ac:spMkLst>
        </pc:spChg>
      </pc:sldChg>
      <pc:sldChg chg="addSp delSp add mod addAnim delAnim modAnim modNotesTx">
        <pc:chgData name="Xiting Wang" userId="4215c639-9d29-431d-98bc-3378e62bb0e5" providerId="ADAL" clId="{2B223A33-E562-4B5B-BDD4-3CF1D617EF7F}" dt="2022-08-22T03:06:03.114" v="13129" actId="113"/>
        <pc:sldMkLst>
          <pc:docMk/>
          <pc:sldMk cId="4282867347" sldId="3565"/>
        </pc:sldMkLst>
        <pc:grpChg chg="add del">
          <ac:chgData name="Xiting Wang" userId="4215c639-9d29-431d-98bc-3378e62bb0e5" providerId="ADAL" clId="{2B223A33-E562-4B5B-BDD4-3CF1D617EF7F}" dt="2022-08-22T01:25:16.801" v="12651" actId="478"/>
          <ac:grpSpMkLst>
            <pc:docMk/>
            <pc:sldMk cId="4282867347" sldId="3565"/>
            <ac:grpSpMk id="4" creationId="{96DD34B1-3F75-EFE9-81A1-7D22B1810A46}"/>
          </ac:grpSpMkLst>
        </pc:grpChg>
      </pc:sldChg>
      <pc:sldChg chg="add del">
        <pc:chgData name="Xiting Wang" userId="4215c639-9d29-431d-98bc-3378e62bb0e5" providerId="ADAL" clId="{2B223A33-E562-4B5B-BDD4-3CF1D617EF7F}" dt="2022-08-21T11:09:57.305" v="11315" actId="47"/>
        <pc:sldMkLst>
          <pc:docMk/>
          <pc:sldMk cId="2544608756" sldId="3566"/>
        </pc:sldMkLst>
      </pc:sldChg>
      <pc:sldChg chg="delSp add mod modTransition delAnim modAnim modNotesTx">
        <pc:chgData name="Xiting Wang" userId="4215c639-9d29-431d-98bc-3378e62bb0e5" providerId="ADAL" clId="{2B223A33-E562-4B5B-BDD4-3CF1D617EF7F}" dt="2022-08-22T01:40:02.960" v="12782" actId="113"/>
        <pc:sldMkLst>
          <pc:docMk/>
          <pc:sldMk cId="2965690849" sldId="3566"/>
        </pc:sldMkLst>
        <pc:spChg chg="del">
          <ac:chgData name="Xiting Wang" userId="4215c639-9d29-431d-98bc-3378e62bb0e5" providerId="ADAL" clId="{2B223A33-E562-4B5B-BDD4-3CF1D617EF7F}" dt="2022-08-21T11:59:23.991" v="12015" actId="478"/>
          <ac:spMkLst>
            <pc:docMk/>
            <pc:sldMk cId="2965690849" sldId="3566"/>
            <ac:spMk id="48" creationId="{F2CF4ABF-D127-65FA-81C6-4F909DA6E856}"/>
          </ac:spMkLst>
        </pc:spChg>
        <pc:spChg chg="del">
          <ac:chgData name="Xiting Wang" userId="4215c639-9d29-431d-98bc-3378e62bb0e5" providerId="ADAL" clId="{2B223A33-E562-4B5B-BDD4-3CF1D617EF7F}" dt="2022-08-21T11:59:23.991" v="12015" actId="478"/>
          <ac:spMkLst>
            <pc:docMk/>
            <pc:sldMk cId="2965690849" sldId="3566"/>
            <ac:spMk id="59" creationId="{BFF29951-BAA1-0047-B7D1-07B688240122}"/>
          </ac:spMkLst>
        </pc:spChg>
        <pc:spChg chg="del">
          <ac:chgData name="Xiting Wang" userId="4215c639-9d29-431d-98bc-3378e62bb0e5" providerId="ADAL" clId="{2B223A33-E562-4B5B-BDD4-3CF1D617EF7F}" dt="2022-08-21T11:59:23.991" v="12015" actId="478"/>
          <ac:spMkLst>
            <pc:docMk/>
            <pc:sldMk cId="2965690849" sldId="3566"/>
            <ac:spMk id="64" creationId="{E2FC1300-D427-316A-B8F9-83B03EDAA6B0}"/>
          </ac:spMkLst>
        </pc:spChg>
      </pc:sldChg>
      <pc:sldChg chg="modSp add mod modAnim modNotesTx">
        <pc:chgData name="Xiting Wang" userId="4215c639-9d29-431d-98bc-3378e62bb0e5" providerId="ADAL" clId="{2B223A33-E562-4B5B-BDD4-3CF1D617EF7F}" dt="2022-08-22T03:28:34.589" v="13276" actId="20577"/>
        <pc:sldMkLst>
          <pc:docMk/>
          <pc:sldMk cId="1785792084" sldId="3567"/>
        </pc:sldMkLst>
        <pc:spChg chg="mod">
          <ac:chgData name="Xiting Wang" userId="4215c639-9d29-431d-98bc-3378e62bb0e5" providerId="ADAL" clId="{2B223A33-E562-4B5B-BDD4-3CF1D617EF7F}" dt="2022-08-21T11:48:33.249" v="11922"/>
          <ac:spMkLst>
            <pc:docMk/>
            <pc:sldMk cId="1785792084" sldId="3567"/>
            <ac:spMk id="2" creationId="{1A63336F-6B36-5557-B771-534AA2D2CDCB}"/>
          </ac:spMkLst>
        </pc:spChg>
      </pc:sldChg>
      <pc:sldChg chg="addSp delSp modSp add mod modTransition addAnim delAnim modAnim modNotesTx">
        <pc:chgData name="Xiting Wang" userId="4215c639-9d29-431d-98bc-3378e62bb0e5" providerId="ADAL" clId="{2B223A33-E562-4B5B-BDD4-3CF1D617EF7F}" dt="2022-08-22T03:11:28.859" v="13250" actId="20577"/>
        <pc:sldMkLst>
          <pc:docMk/>
          <pc:sldMk cId="2118235601" sldId="3568"/>
        </pc:sldMkLst>
        <pc:spChg chg="mod">
          <ac:chgData name="Xiting Wang" userId="4215c639-9d29-431d-98bc-3378e62bb0e5" providerId="ADAL" clId="{2B223A33-E562-4B5B-BDD4-3CF1D617EF7F}" dt="2022-08-21T11:48:41.752" v="11928"/>
          <ac:spMkLst>
            <pc:docMk/>
            <pc:sldMk cId="2118235601" sldId="3568"/>
            <ac:spMk id="2" creationId="{1A63336F-6B36-5557-B771-534AA2D2CDCB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3" creationId="{4FA46F65-498A-9FFC-9068-EAEAE0042604}"/>
          </ac:spMkLst>
        </pc:spChg>
        <pc:spChg chg="add del mod">
          <ac:chgData name="Xiting Wang" userId="4215c639-9d29-431d-98bc-3378e62bb0e5" providerId="ADAL" clId="{2B223A33-E562-4B5B-BDD4-3CF1D617EF7F}" dt="2022-08-21T12:05:56.077" v="12062"/>
          <ac:spMkLst>
            <pc:docMk/>
            <pc:sldMk cId="2118235601" sldId="3568"/>
            <ac:spMk id="4" creationId="{54BA89B2-BDDB-B7C4-EE6E-7A0E9CBBF2FC}"/>
          </ac:spMkLst>
        </pc:spChg>
        <pc:spChg chg="add del mod">
          <ac:chgData name="Xiting Wang" userId="4215c639-9d29-431d-98bc-3378e62bb0e5" providerId="ADAL" clId="{2B223A33-E562-4B5B-BDD4-3CF1D617EF7F}" dt="2022-08-21T12:05:56.077" v="12062"/>
          <ac:spMkLst>
            <pc:docMk/>
            <pc:sldMk cId="2118235601" sldId="3568"/>
            <ac:spMk id="5" creationId="{F7F1B604-76D8-6547-B0F0-A1EFC08E409D}"/>
          </ac:spMkLst>
        </pc:spChg>
        <pc:spChg chg="add del">
          <ac:chgData name="Xiting Wang" userId="4215c639-9d29-431d-98bc-3378e62bb0e5" providerId="ADAL" clId="{2B223A33-E562-4B5B-BDD4-3CF1D617EF7F}" dt="2022-08-21T11:26:08.091" v="11652" actId="22"/>
          <ac:spMkLst>
            <pc:docMk/>
            <pc:sldMk cId="2118235601" sldId="3568"/>
            <ac:spMk id="5" creationId="{FCBFA768-1DCD-35A0-BD84-948DFE013E33}"/>
          </ac:spMkLst>
        </pc:spChg>
        <pc:spChg chg="add del mod">
          <ac:chgData name="Xiting Wang" userId="4215c639-9d29-431d-98bc-3378e62bb0e5" providerId="ADAL" clId="{2B223A33-E562-4B5B-BDD4-3CF1D617EF7F}" dt="2022-08-21T12:05:56.077" v="12062"/>
          <ac:spMkLst>
            <pc:docMk/>
            <pc:sldMk cId="2118235601" sldId="3568"/>
            <ac:spMk id="6" creationId="{4C83A7E4-D2FC-FE9A-A61A-1FCFD32C4D1F}"/>
          </ac:spMkLst>
        </pc:spChg>
        <pc:spChg chg="add del mod">
          <ac:chgData name="Xiting Wang" userId="4215c639-9d29-431d-98bc-3378e62bb0e5" providerId="ADAL" clId="{2B223A33-E562-4B5B-BDD4-3CF1D617EF7F}" dt="2022-08-21T12:05:56.077" v="12062"/>
          <ac:spMkLst>
            <pc:docMk/>
            <pc:sldMk cId="2118235601" sldId="3568"/>
            <ac:spMk id="7" creationId="{2D4F2EDD-642D-2BB7-B887-2372DCB5B184}"/>
          </ac:spMkLst>
        </pc:spChg>
        <pc:spChg chg="add del">
          <ac:chgData name="Xiting Wang" userId="4215c639-9d29-431d-98bc-3378e62bb0e5" providerId="ADAL" clId="{2B223A33-E562-4B5B-BDD4-3CF1D617EF7F}" dt="2022-08-21T11:26:21.276" v="11654" actId="22"/>
          <ac:spMkLst>
            <pc:docMk/>
            <pc:sldMk cId="2118235601" sldId="3568"/>
            <ac:spMk id="7" creationId="{87581288-E598-D279-B992-479853EF2501}"/>
          </ac:spMkLst>
        </pc:spChg>
        <pc:spChg chg="add del mod">
          <ac:chgData name="Xiting Wang" userId="4215c639-9d29-431d-98bc-3378e62bb0e5" providerId="ADAL" clId="{2B223A33-E562-4B5B-BDD4-3CF1D617EF7F}" dt="2022-08-21T12:05:59.445" v="12065" actId="478"/>
          <ac:spMkLst>
            <pc:docMk/>
            <pc:sldMk cId="2118235601" sldId="3568"/>
            <ac:spMk id="8" creationId="{B0BE8AC4-3BE0-479F-0148-30A7285E98BB}"/>
          </ac:spMkLst>
        </pc:spChg>
        <pc:spChg chg="add del">
          <ac:chgData name="Xiting Wang" userId="4215c639-9d29-431d-98bc-3378e62bb0e5" providerId="ADAL" clId="{2B223A33-E562-4B5B-BDD4-3CF1D617EF7F}" dt="2022-08-21T11:26:42.049" v="11658" actId="22"/>
          <ac:spMkLst>
            <pc:docMk/>
            <pc:sldMk cId="2118235601" sldId="3568"/>
            <ac:spMk id="9" creationId="{D8AFE5ED-585E-ABF6-8210-87A49E7A506F}"/>
          </ac:spMkLst>
        </pc:spChg>
        <pc:spChg chg="add del mod">
          <ac:chgData name="Xiting Wang" userId="4215c639-9d29-431d-98bc-3378e62bb0e5" providerId="ADAL" clId="{2B223A33-E562-4B5B-BDD4-3CF1D617EF7F}" dt="2022-08-21T12:05:59.445" v="12065" actId="478"/>
          <ac:spMkLst>
            <pc:docMk/>
            <pc:sldMk cId="2118235601" sldId="3568"/>
            <ac:spMk id="9" creationId="{F85A5EB3-50E7-F1B9-694A-5B4D89A7AF62}"/>
          </ac:spMkLst>
        </pc:spChg>
        <pc:spChg chg="add del mod">
          <ac:chgData name="Xiting Wang" userId="4215c639-9d29-431d-98bc-3378e62bb0e5" providerId="ADAL" clId="{2B223A33-E562-4B5B-BDD4-3CF1D617EF7F}" dt="2022-08-21T12:05:59.445" v="12065" actId="478"/>
          <ac:spMkLst>
            <pc:docMk/>
            <pc:sldMk cId="2118235601" sldId="3568"/>
            <ac:spMk id="10" creationId="{BAE2C87F-AB34-8CE4-010B-14C059CD8A80}"/>
          </ac:spMkLst>
        </pc:spChg>
        <pc:spChg chg="add ord">
          <ac:chgData name="Xiting Wang" userId="4215c639-9d29-431d-98bc-3378e62bb0e5" providerId="ADAL" clId="{2B223A33-E562-4B5B-BDD4-3CF1D617EF7F}" dt="2022-08-21T11:27:22.718" v="11666" actId="171"/>
          <ac:spMkLst>
            <pc:docMk/>
            <pc:sldMk cId="2118235601" sldId="3568"/>
            <ac:spMk id="11" creationId="{86B917A9-7A3B-86CF-7ACF-134AD07269F1}"/>
          </ac:spMkLst>
        </pc:spChg>
        <pc:spChg chg="add del mod">
          <ac:chgData name="Xiting Wang" userId="4215c639-9d29-431d-98bc-3378e62bb0e5" providerId="ADAL" clId="{2B223A33-E562-4B5B-BDD4-3CF1D617EF7F}" dt="2022-08-21T12:05:59.445" v="12065" actId="478"/>
          <ac:spMkLst>
            <pc:docMk/>
            <pc:sldMk cId="2118235601" sldId="3568"/>
            <ac:spMk id="12" creationId="{5FBCD6E2-1150-BD37-9BB3-38F5537AB234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12" creationId="{AEEE91EB-3C4D-074F-AB0F-EB4B5F9FA242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13" creationId="{0E7AFA18-93C8-4B4B-A17D-02E6FC17C813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14" creationId="{8B598EAE-69D2-60DA-6E7E-0CAB86A5AD45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15" creationId="{A0D91DA4-9B37-084E-3CF1-64F38BBD2E24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16" creationId="{0BA98695-8EB8-4D92-2758-78771DBAF941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17" creationId="{E816B9CF-2031-123B-E37C-54B6396F8AA4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19" creationId="{F7467BDB-95C8-D93E-26D8-332BC0834FD5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20" creationId="{28D87E1A-F672-2655-5AD2-CA83B0E38042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21" creationId="{6D2DFE10-0FEC-8487-E41C-A4DE00DB4685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22" creationId="{1AE8B5BC-061F-F5C1-6DEF-D983B592B752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23" creationId="{1F11C326-8FFB-5540-BED8-29994B09572B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26" creationId="{096A3AD0-3B7B-B354-CE76-3BB792886329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27" creationId="{DB761E9F-89D1-16A3-02B7-E843A8FB06E3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28" creationId="{00E960D0-9804-2148-1FC0-59DE39B48770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29" creationId="{93202795-1978-29B1-15BF-B041D6EFA900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30" creationId="{099DD99D-DB66-FE02-E49A-9F64F1F3EDD2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31" creationId="{5840385A-EF2B-1C12-59E9-7CD8A1085E1C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32" creationId="{8D218D11-0287-9A4E-4AB9-3E565A916A12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33" creationId="{85E18D77-3E69-738A-F8D1-39E6D467151E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34" creationId="{A71A179A-9D5C-2054-3772-C0D6B7F7A129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35" creationId="{091AF567-5550-38B1-29C1-5794AC550F75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36" creationId="{BC2150CD-F408-A30A-7502-B1D487AE4FD4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38" creationId="{F8C383A6-7E9B-95B7-7E8D-AB2174AC183E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41" creationId="{F805C1BA-68CC-82D0-A14B-42DA4CE1C510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46" creationId="{E411CA1A-ED23-272A-33A6-560367351F96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47" creationId="{CCD6C4F2-2BD7-8B4A-15E1-0A61D4762D36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48" creationId="{98592EAF-5AA7-8575-6A14-0E7ABCA573B2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50" creationId="{AB7C5FD8-18A6-C9CD-E37A-50AE74D6E962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51" creationId="{7CE74BCA-31D1-37DC-6DB2-076EA1AA2334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52" creationId="{1CE9E6C8-3A4C-3D82-5399-F610DEFAF33A}"/>
          </ac:spMkLst>
        </pc:spChg>
        <pc:spChg chg="add del mod">
          <ac:chgData name="Xiting Wang" userId="4215c639-9d29-431d-98bc-3378e62bb0e5" providerId="ADAL" clId="{2B223A33-E562-4B5B-BDD4-3CF1D617EF7F}" dt="2022-08-21T11:28:24.174" v="11692"/>
          <ac:spMkLst>
            <pc:docMk/>
            <pc:sldMk cId="2118235601" sldId="3568"/>
            <ac:spMk id="53" creationId="{D5C3A547-696A-14CD-365D-5B049C3E2EB9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54" creationId="{CF20E6AC-A519-BA68-8E2E-00A43E91DA53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58" creationId="{194591AC-FC5F-8822-9ED9-53DC52E21314}"/>
          </ac:spMkLst>
        </pc:spChg>
        <pc:spChg chg="add del">
          <ac:chgData name="Xiting Wang" userId="4215c639-9d29-431d-98bc-3378e62bb0e5" providerId="ADAL" clId="{2B223A33-E562-4B5B-BDD4-3CF1D617EF7F}" dt="2022-08-21T12:05:37.890" v="12058" actId="478"/>
          <ac:spMkLst>
            <pc:docMk/>
            <pc:sldMk cId="2118235601" sldId="3568"/>
            <ac:spMk id="59" creationId="{B688FD96-AE04-E934-71C0-613E2EB96B4E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67" creationId="{0711BBE7-0044-CE2F-3EEC-A72DC6BC51E4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68" creationId="{C18A4B6F-7ABC-2E68-08D5-8F9E0F884072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69" creationId="{0CFEBBEB-F594-C7DC-6931-58A82C7A01AC}"/>
          </ac:spMkLst>
        </pc:spChg>
        <pc:spChg chg="add del">
          <ac:chgData name="Xiting Wang" userId="4215c639-9d29-431d-98bc-3378e62bb0e5" providerId="ADAL" clId="{2B223A33-E562-4B5B-BDD4-3CF1D617EF7F}" dt="2022-08-21T12:05:37.890" v="12058" actId="478"/>
          <ac:spMkLst>
            <pc:docMk/>
            <pc:sldMk cId="2118235601" sldId="3568"/>
            <ac:spMk id="72" creationId="{989DC5D6-B8AF-80F9-4CA3-9B51BBF389DE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73" creationId="{A6CB8ADB-F648-1BCC-5156-0A8912EB0793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75" creationId="{4474BEB7-2935-7CF3-7CFC-5EB412BD202F}"/>
          </ac:spMkLst>
        </pc:spChg>
        <pc:spChg chg="add del">
          <ac:chgData name="Xiting Wang" userId="4215c639-9d29-431d-98bc-3378e62bb0e5" providerId="ADAL" clId="{2B223A33-E562-4B5B-BDD4-3CF1D617EF7F}" dt="2022-08-21T12:05:37.890" v="12058" actId="478"/>
          <ac:spMkLst>
            <pc:docMk/>
            <pc:sldMk cId="2118235601" sldId="3568"/>
            <ac:spMk id="76" creationId="{8B366753-0D78-4E6C-C342-2633A969604F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77" creationId="{9BACC88B-B5D4-D9A8-0AE7-A455E0E7E762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78" creationId="{0CC4090E-05D3-5C50-4557-8546432801D7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79" creationId="{CB33D815-7959-815D-DFD4-2B7C2413243D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81" creationId="{DB04F829-C214-525A-44A6-7FCA16B476C3}"/>
          </ac:spMkLst>
        </pc:spChg>
        <pc:spChg chg="add del">
          <ac:chgData name="Xiting Wang" userId="4215c639-9d29-431d-98bc-3378e62bb0e5" providerId="ADAL" clId="{2B223A33-E562-4B5B-BDD4-3CF1D617EF7F}" dt="2022-08-21T12:05:37.890" v="12058" actId="478"/>
          <ac:spMkLst>
            <pc:docMk/>
            <pc:sldMk cId="2118235601" sldId="3568"/>
            <ac:spMk id="82" creationId="{8FC13E30-843E-C192-7BA0-AB58DA9E88EE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85" creationId="{12103CE4-D843-3CB4-18FE-ED46A799CDF9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87" creationId="{9296D7B1-EA0F-52AF-834A-85145AE6F552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88" creationId="{A29CEA5F-C8B6-3522-1E2B-DB8C9BAA6D48}"/>
          </ac:spMkLst>
        </pc:spChg>
        <pc:spChg chg="add del">
          <ac:chgData name="Xiting Wang" userId="4215c639-9d29-431d-98bc-3378e62bb0e5" providerId="ADAL" clId="{2B223A33-E562-4B5B-BDD4-3CF1D617EF7F}" dt="2022-08-21T11:26:50.564" v="11661" actId="21"/>
          <ac:spMkLst>
            <pc:docMk/>
            <pc:sldMk cId="2118235601" sldId="3568"/>
            <ac:spMk id="89" creationId="{3B6D02FC-8B52-7555-20C4-A3E6817E9F29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91" creationId="{869F0997-C2B9-8D61-28CC-DEACAAE97262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92" creationId="{0777C8C3-2823-118C-4908-AAF34F25A324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93" creationId="{A4FB832B-6799-15AD-5713-6BD78DFE985B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96" creationId="{4B940BBC-911A-D0D7-7A92-F7255FF34004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98" creationId="{A9833FEA-78B5-4F24-FF3D-328CD6676377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99" creationId="{2C4F9200-CB8D-E0B1-E5DF-22A7375EA01B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100" creationId="{BFC0DF21-2638-CB38-D061-CEE1E7312A23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102" creationId="{45F09E2F-BBCE-73A4-D7B3-DAAEE2072764}"/>
          </ac:spMkLst>
        </pc:spChg>
        <pc:spChg chg="mod">
          <ac:chgData name="Xiting Wang" userId="4215c639-9d29-431d-98bc-3378e62bb0e5" providerId="ADAL" clId="{2B223A33-E562-4B5B-BDD4-3CF1D617EF7F}" dt="2022-08-21T11:28:23.327" v="11691"/>
          <ac:spMkLst>
            <pc:docMk/>
            <pc:sldMk cId="2118235601" sldId="3568"/>
            <ac:spMk id="103" creationId="{3E6A2F59-8841-371B-E50D-9ED5CD9A6DC5}"/>
          </ac:spMkLst>
        </pc:spChg>
        <pc:spChg chg="topLvl">
          <ac:chgData name="Xiting Wang" userId="4215c639-9d29-431d-98bc-3378e62bb0e5" providerId="ADAL" clId="{2B223A33-E562-4B5B-BDD4-3CF1D617EF7F}" dt="2022-08-21T12:10:13.995" v="12101" actId="165"/>
          <ac:spMkLst>
            <pc:docMk/>
            <pc:sldMk cId="2118235601" sldId="3568"/>
            <ac:spMk id="111" creationId="{E2871968-3230-DEB0-CE0A-9829D7906379}"/>
          </ac:spMkLst>
        </pc:spChg>
        <pc:spChg chg="topLvl">
          <ac:chgData name="Xiting Wang" userId="4215c639-9d29-431d-98bc-3378e62bb0e5" providerId="ADAL" clId="{2B223A33-E562-4B5B-BDD4-3CF1D617EF7F}" dt="2022-08-21T12:10:13.995" v="12101" actId="165"/>
          <ac:spMkLst>
            <pc:docMk/>
            <pc:sldMk cId="2118235601" sldId="3568"/>
            <ac:spMk id="112" creationId="{A6FAAE62-8670-D39D-24EF-F6BE4D3C65FD}"/>
          </ac:spMkLst>
        </pc:spChg>
        <pc:spChg chg="topLvl">
          <ac:chgData name="Xiting Wang" userId="4215c639-9d29-431d-98bc-3378e62bb0e5" providerId="ADAL" clId="{2B223A33-E562-4B5B-BDD4-3CF1D617EF7F}" dt="2022-08-21T12:10:13.995" v="12101" actId="165"/>
          <ac:spMkLst>
            <pc:docMk/>
            <pc:sldMk cId="2118235601" sldId="3568"/>
            <ac:spMk id="113" creationId="{B3BC32C9-127B-943C-91F5-1A71309F7B91}"/>
          </ac:spMkLst>
        </pc:spChg>
        <pc:spChg chg="topLvl">
          <ac:chgData name="Xiting Wang" userId="4215c639-9d29-431d-98bc-3378e62bb0e5" providerId="ADAL" clId="{2B223A33-E562-4B5B-BDD4-3CF1D617EF7F}" dt="2022-08-21T12:10:13.995" v="12101" actId="165"/>
          <ac:spMkLst>
            <pc:docMk/>
            <pc:sldMk cId="2118235601" sldId="3568"/>
            <ac:spMk id="115" creationId="{10FE7F40-A43E-B21C-718D-92115CCFE9BD}"/>
          </ac:spMkLst>
        </pc:spChg>
        <pc:spChg chg="topLvl">
          <ac:chgData name="Xiting Wang" userId="4215c639-9d29-431d-98bc-3378e62bb0e5" providerId="ADAL" clId="{2B223A33-E562-4B5B-BDD4-3CF1D617EF7F}" dt="2022-08-21T12:10:13.995" v="12101" actId="165"/>
          <ac:spMkLst>
            <pc:docMk/>
            <pc:sldMk cId="2118235601" sldId="3568"/>
            <ac:spMk id="116" creationId="{6DD14EA4-D9C7-7BAA-0E5B-8D6E407DAC72}"/>
          </ac:spMkLst>
        </pc:spChg>
        <pc:grpChg chg="add del mod">
          <ac:chgData name="Xiting Wang" userId="4215c639-9d29-431d-98bc-3378e62bb0e5" providerId="ADAL" clId="{2B223A33-E562-4B5B-BDD4-3CF1D617EF7F}" dt="2022-08-21T11:28:24.174" v="11692"/>
          <ac:grpSpMkLst>
            <pc:docMk/>
            <pc:sldMk cId="2118235601" sldId="3568"/>
            <ac:grpSpMk id="24" creationId="{5DB3777A-0328-21AE-D0CF-183A991EB412}"/>
          </ac:grpSpMkLst>
        </pc:grpChg>
        <pc:grpChg chg="add del mod">
          <ac:chgData name="Xiting Wang" userId="4215c639-9d29-431d-98bc-3378e62bb0e5" providerId="ADAL" clId="{2B223A33-E562-4B5B-BDD4-3CF1D617EF7F}" dt="2022-08-21T11:28:24.174" v="11692"/>
          <ac:grpSpMkLst>
            <pc:docMk/>
            <pc:sldMk cId="2118235601" sldId="3568"/>
            <ac:grpSpMk id="39" creationId="{25553F8E-1E42-C6EA-3840-D855AB6969F8}"/>
          </ac:grpSpMkLst>
        </pc:grpChg>
        <pc:grpChg chg="add del">
          <ac:chgData name="Xiting Wang" userId="4215c639-9d29-431d-98bc-3378e62bb0e5" providerId="ADAL" clId="{2B223A33-E562-4B5B-BDD4-3CF1D617EF7F}" dt="2022-08-21T11:26:50.564" v="11661" actId="21"/>
          <ac:grpSpMkLst>
            <pc:docMk/>
            <pc:sldMk cId="2118235601" sldId="3568"/>
            <ac:grpSpMk id="40" creationId="{F1AE029F-F5A7-4CF2-4437-DFE472C97A68}"/>
          </ac:grpSpMkLst>
        </pc:grpChg>
        <pc:grpChg chg="add del mod">
          <ac:chgData name="Xiting Wang" userId="4215c639-9d29-431d-98bc-3378e62bb0e5" providerId="ADAL" clId="{2B223A33-E562-4B5B-BDD4-3CF1D617EF7F}" dt="2022-08-21T11:28:24.174" v="11692"/>
          <ac:grpSpMkLst>
            <pc:docMk/>
            <pc:sldMk cId="2118235601" sldId="3568"/>
            <ac:grpSpMk id="55" creationId="{F4EA09EA-6B39-77C8-19B5-B16794AC8606}"/>
          </ac:grpSpMkLst>
        </pc:grpChg>
        <pc:grpChg chg="mod">
          <ac:chgData name="Xiting Wang" userId="4215c639-9d29-431d-98bc-3378e62bb0e5" providerId="ADAL" clId="{2B223A33-E562-4B5B-BDD4-3CF1D617EF7F}" dt="2022-08-21T11:28:23.327" v="11691"/>
          <ac:grpSpMkLst>
            <pc:docMk/>
            <pc:sldMk cId="2118235601" sldId="3568"/>
            <ac:grpSpMk id="56" creationId="{1915870E-52D0-A1F6-E991-292EC2FF2F31}"/>
          </ac:grpSpMkLst>
        </pc:grpChg>
        <pc:grpChg chg="add del">
          <ac:chgData name="Xiting Wang" userId="4215c639-9d29-431d-98bc-3378e62bb0e5" providerId="ADAL" clId="{2B223A33-E562-4B5B-BDD4-3CF1D617EF7F}" dt="2022-08-21T11:26:50.564" v="11661" actId="21"/>
          <ac:grpSpMkLst>
            <pc:docMk/>
            <pc:sldMk cId="2118235601" sldId="3568"/>
            <ac:grpSpMk id="60" creationId="{F8EB0646-E45A-6B8F-A2BC-4D7EDF458939}"/>
          </ac:grpSpMkLst>
        </pc:grpChg>
        <pc:grpChg chg="add del mod">
          <ac:chgData name="Xiting Wang" userId="4215c639-9d29-431d-98bc-3378e62bb0e5" providerId="ADAL" clId="{2B223A33-E562-4B5B-BDD4-3CF1D617EF7F}" dt="2022-08-21T11:28:24.174" v="11692"/>
          <ac:grpSpMkLst>
            <pc:docMk/>
            <pc:sldMk cId="2118235601" sldId="3568"/>
            <ac:grpSpMk id="80" creationId="{057CF24A-B74E-CBF0-CCD7-253780CD2F4C}"/>
          </ac:grpSpMkLst>
        </pc:grpChg>
        <pc:grpChg chg="mod">
          <ac:chgData name="Xiting Wang" userId="4215c639-9d29-431d-98bc-3378e62bb0e5" providerId="ADAL" clId="{2B223A33-E562-4B5B-BDD4-3CF1D617EF7F}" dt="2022-08-21T11:28:23.327" v="11691"/>
          <ac:grpSpMkLst>
            <pc:docMk/>
            <pc:sldMk cId="2118235601" sldId="3568"/>
            <ac:grpSpMk id="83" creationId="{285C86E5-6790-12AF-15CA-EA308FB562AB}"/>
          </ac:grpSpMkLst>
        </pc:grpChg>
        <pc:grpChg chg="add del mod">
          <ac:chgData name="Xiting Wang" userId="4215c639-9d29-431d-98bc-3378e62bb0e5" providerId="ADAL" clId="{2B223A33-E562-4B5B-BDD4-3CF1D617EF7F}" dt="2022-08-21T11:28:24.174" v="11692"/>
          <ac:grpSpMkLst>
            <pc:docMk/>
            <pc:sldMk cId="2118235601" sldId="3568"/>
            <ac:grpSpMk id="97" creationId="{CFF90705-7881-9E5C-C00D-020E4C0975A7}"/>
          </ac:grpSpMkLst>
        </pc:grpChg>
        <pc:grpChg chg="add del mod">
          <ac:chgData name="Xiting Wang" userId="4215c639-9d29-431d-98bc-3378e62bb0e5" providerId="ADAL" clId="{2B223A33-E562-4B5B-BDD4-3CF1D617EF7F}" dt="2022-08-21T12:10:13.995" v="12101" actId="165"/>
          <ac:grpSpMkLst>
            <pc:docMk/>
            <pc:sldMk cId="2118235601" sldId="3568"/>
            <ac:grpSpMk id="110" creationId="{D8CC455F-7C37-9E5A-4138-0B13F6BF58AF}"/>
          </ac:grpSpMkLst>
        </pc:grpChg>
        <pc:grpChg chg="add del">
          <ac:chgData name="Xiting Wang" userId="4215c639-9d29-431d-98bc-3378e62bb0e5" providerId="ADAL" clId="{2B223A33-E562-4B5B-BDD4-3CF1D617EF7F}" dt="2022-08-21T12:10:43.452" v="12103" actId="478"/>
          <ac:grpSpMkLst>
            <pc:docMk/>
            <pc:sldMk cId="2118235601" sldId="3568"/>
            <ac:grpSpMk id="134" creationId="{18D0D711-1032-1BDD-2952-D5C796F37BB4}"/>
          </ac:grpSpMkLst>
        </pc:grpChg>
        <pc:grpChg chg="add del">
          <ac:chgData name="Xiting Wang" userId="4215c639-9d29-431d-98bc-3378e62bb0e5" providerId="ADAL" clId="{2B223A33-E562-4B5B-BDD4-3CF1D617EF7F}" dt="2022-08-21T11:28:44.727" v="11702" actId="478"/>
          <ac:grpSpMkLst>
            <pc:docMk/>
            <pc:sldMk cId="2118235601" sldId="3568"/>
            <ac:grpSpMk id="145" creationId="{11CB4995-9984-09D0-8A71-AE032CD636DF}"/>
          </ac:grpSpMkLst>
        </pc:grpChg>
        <pc:graphicFrameChg chg="mod">
          <ac:chgData name="Xiting Wang" userId="4215c639-9d29-431d-98bc-3378e62bb0e5" providerId="ADAL" clId="{2B223A33-E562-4B5B-BDD4-3CF1D617EF7F}" dt="2022-08-21T11:28:23.327" v="11691"/>
          <ac:graphicFrameMkLst>
            <pc:docMk/>
            <pc:sldMk cId="2118235601" sldId="3568"/>
            <ac:graphicFrameMk id="101" creationId="{245E4A8B-D29E-BEDA-ACD6-84DDCE2917E5}"/>
          </ac:graphicFrameMkLst>
        </pc:graphicFrameChg>
        <pc:graphicFrameChg chg="topLvl">
          <ac:chgData name="Xiting Wang" userId="4215c639-9d29-431d-98bc-3378e62bb0e5" providerId="ADAL" clId="{2B223A33-E562-4B5B-BDD4-3CF1D617EF7F}" dt="2022-08-21T12:10:13.995" v="12101" actId="165"/>
          <ac:graphicFrameMkLst>
            <pc:docMk/>
            <pc:sldMk cId="2118235601" sldId="3568"/>
            <ac:graphicFrameMk id="114" creationId="{58B8771D-948F-0972-4FF6-A6E5AD0F6305}"/>
          </ac:graphicFrameMkLst>
        </pc:graphicFrameChg>
        <pc:picChg chg="mod">
          <ac:chgData name="Xiting Wang" userId="4215c639-9d29-431d-98bc-3378e62bb0e5" providerId="ADAL" clId="{2B223A33-E562-4B5B-BDD4-3CF1D617EF7F}" dt="2022-08-21T11:28:23.327" v="11691"/>
          <ac:picMkLst>
            <pc:docMk/>
            <pc:sldMk cId="2118235601" sldId="3568"/>
            <ac:picMk id="25" creationId="{CDC23766-23BC-02E3-8E68-E82CBA17C1E3}"/>
          </ac:picMkLst>
        </pc:picChg>
        <pc:picChg chg="add del mod">
          <ac:chgData name="Xiting Wang" userId="4215c639-9d29-431d-98bc-3378e62bb0e5" providerId="ADAL" clId="{2B223A33-E562-4B5B-BDD4-3CF1D617EF7F}" dt="2022-08-21T11:28:24.174" v="11692"/>
          <ac:picMkLst>
            <pc:docMk/>
            <pc:sldMk cId="2118235601" sldId="3568"/>
            <ac:picMk id="37" creationId="{A21886E4-C3C7-1834-4A8E-F358265E9A72}"/>
          </ac:picMkLst>
        </pc:picChg>
        <pc:picChg chg="add del">
          <ac:chgData name="Xiting Wang" userId="4215c639-9d29-431d-98bc-3378e62bb0e5" providerId="ADAL" clId="{2B223A33-E562-4B5B-BDD4-3CF1D617EF7F}" dt="2022-08-21T11:26:50.564" v="11661" actId="21"/>
          <ac:picMkLst>
            <pc:docMk/>
            <pc:sldMk cId="2118235601" sldId="3568"/>
            <ac:picMk id="57" creationId="{69263413-3990-32A7-BC44-B264F188EE5D}"/>
          </ac:picMkLst>
        </pc:picChg>
        <pc:picChg chg="mod">
          <ac:chgData name="Xiting Wang" userId="4215c639-9d29-431d-98bc-3378e62bb0e5" providerId="ADAL" clId="{2B223A33-E562-4B5B-BDD4-3CF1D617EF7F}" dt="2022-08-21T11:28:23.327" v="11691"/>
          <ac:picMkLst>
            <pc:docMk/>
            <pc:sldMk cId="2118235601" sldId="3568"/>
            <ac:picMk id="70" creationId="{2B7C359B-6992-90DF-FC3F-516F53049F1B}"/>
          </ac:picMkLst>
        </pc:picChg>
        <pc:picChg chg="mod">
          <ac:chgData name="Xiting Wang" userId="4215c639-9d29-431d-98bc-3378e62bb0e5" providerId="ADAL" clId="{2B223A33-E562-4B5B-BDD4-3CF1D617EF7F}" dt="2022-08-21T11:28:23.327" v="11691"/>
          <ac:picMkLst>
            <pc:docMk/>
            <pc:sldMk cId="2118235601" sldId="3568"/>
            <ac:picMk id="74" creationId="{D2AA9095-A313-2C16-75A1-684BCBE35827}"/>
          </ac:picMkLst>
        </pc:picChg>
        <pc:picChg chg="mod">
          <ac:chgData name="Xiting Wang" userId="4215c639-9d29-431d-98bc-3378e62bb0e5" providerId="ADAL" clId="{2B223A33-E562-4B5B-BDD4-3CF1D617EF7F}" dt="2022-08-21T11:28:23.327" v="11691"/>
          <ac:picMkLst>
            <pc:docMk/>
            <pc:sldMk cId="2118235601" sldId="3568"/>
            <ac:picMk id="84" creationId="{FAF0ECD4-EE0D-4B61-FF8C-24225596AB16}"/>
          </ac:picMkLst>
        </pc:picChg>
        <pc:picChg chg="mod">
          <ac:chgData name="Xiting Wang" userId="4215c639-9d29-431d-98bc-3378e62bb0e5" providerId="ADAL" clId="{2B223A33-E562-4B5B-BDD4-3CF1D617EF7F}" dt="2022-08-21T11:28:23.327" v="11691"/>
          <ac:picMkLst>
            <pc:docMk/>
            <pc:sldMk cId="2118235601" sldId="3568"/>
            <ac:picMk id="86" creationId="{BC122692-00CB-CB7D-422F-D13EB104AD2B}"/>
          </ac:picMkLst>
        </pc:picChg>
        <pc:cxnChg chg="mod">
          <ac:chgData name="Xiting Wang" userId="4215c639-9d29-431d-98bc-3378e62bb0e5" providerId="ADAL" clId="{2B223A33-E562-4B5B-BDD4-3CF1D617EF7F}" dt="2022-08-21T11:28:23.327" v="11691"/>
          <ac:cxnSpMkLst>
            <pc:docMk/>
            <pc:sldMk cId="2118235601" sldId="3568"/>
            <ac:cxnSpMk id="42" creationId="{8E0D03F6-589F-8862-E9DA-36DAFD67CCDA}"/>
          </ac:cxnSpMkLst>
        </pc:cxnChg>
        <pc:cxnChg chg="mod">
          <ac:chgData name="Xiting Wang" userId="4215c639-9d29-431d-98bc-3378e62bb0e5" providerId="ADAL" clId="{2B223A33-E562-4B5B-BDD4-3CF1D617EF7F}" dt="2022-08-21T11:28:23.327" v="11691"/>
          <ac:cxnSpMkLst>
            <pc:docMk/>
            <pc:sldMk cId="2118235601" sldId="3568"/>
            <ac:cxnSpMk id="43" creationId="{2927F942-F036-1944-39DE-A20640E8292E}"/>
          </ac:cxnSpMkLst>
        </pc:cxnChg>
        <pc:cxnChg chg="mod">
          <ac:chgData name="Xiting Wang" userId="4215c639-9d29-431d-98bc-3378e62bb0e5" providerId="ADAL" clId="{2B223A33-E562-4B5B-BDD4-3CF1D617EF7F}" dt="2022-08-21T11:28:23.327" v="11691"/>
          <ac:cxnSpMkLst>
            <pc:docMk/>
            <pc:sldMk cId="2118235601" sldId="3568"/>
            <ac:cxnSpMk id="44" creationId="{5F0933A2-5CB6-1906-0A23-82D981B5D112}"/>
          </ac:cxnSpMkLst>
        </pc:cxnChg>
        <pc:cxnChg chg="mod">
          <ac:chgData name="Xiting Wang" userId="4215c639-9d29-431d-98bc-3378e62bb0e5" providerId="ADAL" clId="{2B223A33-E562-4B5B-BDD4-3CF1D617EF7F}" dt="2022-08-21T11:28:23.327" v="11691"/>
          <ac:cxnSpMkLst>
            <pc:docMk/>
            <pc:sldMk cId="2118235601" sldId="3568"/>
            <ac:cxnSpMk id="45" creationId="{D783D257-6252-DA10-90BD-E6965B23D975}"/>
          </ac:cxnSpMkLst>
        </pc:cxnChg>
      </pc:sldChg>
      <pc:sldChg chg="addSp delSp modSp add mod modAnim modNotesTx">
        <pc:chgData name="Xiting Wang" userId="4215c639-9d29-431d-98bc-3378e62bb0e5" providerId="ADAL" clId="{2B223A33-E562-4B5B-BDD4-3CF1D617EF7F}" dt="2022-08-22T01:47:11.962" v="12888" actId="113"/>
        <pc:sldMkLst>
          <pc:docMk/>
          <pc:sldMk cId="4231070502" sldId="3569"/>
        </pc:sldMkLst>
        <pc:spChg chg="mod">
          <ac:chgData name="Xiting Wang" userId="4215c639-9d29-431d-98bc-3378e62bb0e5" providerId="ADAL" clId="{2B223A33-E562-4B5B-BDD4-3CF1D617EF7F}" dt="2022-08-21T11:48:44.415" v="11930"/>
          <ac:spMkLst>
            <pc:docMk/>
            <pc:sldMk cId="4231070502" sldId="3569"/>
            <ac:spMk id="2" creationId="{1A63336F-6B36-5557-B771-534AA2D2CDCB}"/>
          </ac:spMkLst>
        </pc:spChg>
        <pc:spChg chg="add mod">
          <ac:chgData name="Xiting Wang" userId="4215c639-9d29-431d-98bc-3378e62bb0e5" providerId="ADAL" clId="{2B223A33-E562-4B5B-BDD4-3CF1D617EF7F}" dt="2022-08-21T12:06:07.012" v="12068"/>
          <ac:spMkLst>
            <pc:docMk/>
            <pc:sldMk cId="4231070502" sldId="3569"/>
            <ac:spMk id="4" creationId="{24A7E298-B290-A5F5-F1B8-C53CDFD56332}"/>
          </ac:spMkLst>
        </pc:spChg>
        <pc:spChg chg="add mod">
          <ac:chgData name="Xiting Wang" userId="4215c639-9d29-431d-98bc-3378e62bb0e5" providerId="ADAL" clId="{2B223A33-E562-4B5B-BDD4-3CF1D617EF7F}" dt="2022-08-21T12:06:07.012" v="12068"/>
          <ac:spMkLst>
            <pc:docMk/>
            <pc:sldMk cId="4231070502" sldId="3569"/>
            <ac:spMk id="5" creationId="{C9916685-C1A7-E22F-1576-B3974E899AAC}"/>
          </ac:spMkLst>
        </pc:spChg>
        <pc:spChg chg="add mod">
          <ac:chgData name="Xiting Wang" userId="4215c639-9d29-431d-98bc-3378e62bb0e5" providerId="ADAL" clId="{2B223A33-E562-4B5B-BDD4-3CF1D617EF7F}" dt="2022-08-21T12:06:07.012" v="12068"/>
          <ac:spMkLst>
            <pc:docMk/>
            <pc:sldMk cId="4231070502" sldId="3569"/>
            <ac:spMk id="6" creationId="{05B9964C-89E7-AF78-46EA-8E21F11CD6CC}"/>
          </ac:spMkLst>
        </pc:spChg>
        <pc:spChg chg="add mod">
          <ac:chgData name="Xiting Wang" userId="4215c639-9d29-431d-98bc-3378e62bb0e5" providerId="ADAL" clId="{2B223A33-E562-4B5B-BDD4-3CF1D617EF7F}" dt="2022-08-21T12:06:07.012" v="12068"/>
          <ac:spMkLst>
            <pc:docMk/>
            <pc:sldMk cId="4231070502" sldId="3569"/>
            <ac:spMk id="7" creationId="{E54CBF23-CA37-214C-F74B-6D4118CE995F}"/>
          </ac:spMkLst>
        </pc:spChg>
        <pc:spChg chg="del">
          <ac:chgData name="Xiting Wang" userId="4215c639-9d29-431d-98bc-3378e62bb0e5" providerId="ADAL" clId="{2B223A33-E562-4B5B-BDD4-3CF1D617EF7F}" dt="2022-08-21T12:06:06.687" v="12067" actId="478"/>
          <ac:spMkLst>
            <pc:docMk/>
            <pc:sldMk cId="4231070502" sldId="3569"/>
            <ac:spMk id="59" creationId="{B688FD96-AE04-E934-71C0-613E2EB96B4E}"/>
          </ac:spMkLst>
        </pc:spChg>
        <pc:spChg chg="del">
          <ac:chgData name="Xiting Wang" userId="4215c639-9d29-431d-98bc-3378e62bb0e5" providerId="ADAL" clId="{2B223A33-E562-4B5B-BDD4-3CF1D617EF7F}" dt="2022-08-21T12:06:06.687" v="12067" actId="478"/>
          <ac:spMkLst>
            <pc:docMk/>
            <pc:sldMk cId="4231070502" sldId="3569"/>
            <ac:spMk id="72" creationId="{989DC5D6-B8AF-80F9-4CA3-9B51BBF389DE}"/>
          </ac:spMkLst>
        </pc:spChg>
        <pc:spChg chg="del">
          <ac:chgData name="Xiting Wang" userId="4215c639-9d29-431d-98bc-3378e62bb0e5" providerId="ADAL" clId="{2B223A33-E562-4B5B-BDD4-3CF1D617EF7F}" dt="2022-08-21T12:06:06.687" v="12067" actId="478"/>
          <ac:spMkLst>
            <pc:docMk/>
            <pc:sldMk cId="4231070502" sldId="3569"/>
            <ac:spMk id="76" creationId="{8B366753-0D78-4E6C-C342-2633A969604F}"/>
          </ac:spMkLst>
        </pc:spChg>
        <pc:spChg chg="del">
          <ac:chgData name="Xiting Wang" userId="4215c639-9d29-431d-98bc-3378e62bb0e5" providerId="ADAL" clId="{2B223A33-E562-4B5B-BDD4-3CF1D617EF7F}" dt="2022-08-21T12:06:06.687" v="12067" actId="478"/>
          <ac:spMkLst>
            <pc:docMk/>
            <pc:sldMk cId="4231070502" sldId="3569"/>
            <ac:spMk id="82" creationId="{8FC13E30-843E-C192-7BA0-AB58DA9E88EE}"/>
          </ac:spMkLst>
        </pc:spChg>
        <pc:spChg chg="mod">
          <ac:chgData name="Xiting Wang" userId="4215c639-9d29-431d-98bc-3378e62bb0e5" providerId="ADAL" clId="{2B223A33-E562-4B5B-BDD4-3CF1D617EF7F}" dt="2022-08-22T01:20:04.553" v="12622" actId="20577"/>
          <ac:spMkLst>
            <pc:docMk/>
            <pc:sldMk cId="4231070502" sldId="3569"/>
            <ac:spMk id="140" creationId="{733A9157-13A9-8B80-6567-DC67C9EF0F43}"/>
          </ac:spMkLst>
        </pc:spChg>
        <pc:spChg chg="mod">
          <ac:chgData name="Xiting Wang" userId="4215c639-9d29-431d-98bc-3378e62bb0e5" providerId="ADAL" clId="{2B223A33-E562-4B5B-BDD4-3CF1D617EF7F}" dt="2022-08-22T01:27:21.555" v="12675" actId="1076"/>
          <ac:spMkLst>
            <pc:docMk/>
            <pc:sldMk cId="4231070502" sldId="3569"/>
            <ac:spMk id="144" creationId="{34896D4A-796C-7552-5900-320AEA0BE4EF}"/>
          </ac:spMkLst>
        </pc:spChg>
        <pc:picChg chg="mod">
          <ac:chgData name="Xiting Wang" userId="4215c639-9d29-431d-98bc-3378e62bb0e5" providerId="ADAL" clId="{2B223A33-E562-4B5B-BDD4-3CF1D617EF7F}" dt="2022-08-22T01:27:54.250" v="12676" actId="1076"/>
          <ac:picMkLst>
            <pc:docMk/>
            <pc:sldMk cId="4231070502" sldId="3569"/>
            <ac:picMk id="137" creationId="{E2DFF593-16DF-A9A8-29E0-23E9C5B87065}"/>
          </ac:picMkLst>
        </pc:picChg>
      </pc:sldChg>
      <pc:sldChg chg="delSp modSp add mod modNotesTx">
        <pc:chgData name="Xiting Wang" userId="4215c639-9d29-431d-98bc-3378e62bb0e5" providerId="ADAL" clId="{2B223A33-E562-4B5B-BDD4-3CF1D617EF7F}" dt="2022-08-22T01:48:41.143" v="12899" actId="113"/>
        <pc:sldMkLst>
          <pc:docMk/>
          <pc:sldMk cId="3530402217" sldId="3570"/>
        </pc:sldMkLst>
        <pc:spChg chg="mod">
          <ac:chgData name="Xiting Wang" userId="4215c639-9d29-431d-98bc-3378e62bb0e5" providerId="ADAL" clId="{2B223A33-E562-4B5B-BDD4-3CF1D617EF7F}" dt="2022-08-21T11:48:50.196" v="11934"/>
          <ac:spMkLst>
            <pc:docMk/>
            <pc:sldMk cId="3530402217" sldId="3570"/>
            <ac:spMk id="2" creationId="{BF2BE18E-52F9-8BDC-C85A-E7B62F14698A}"/>
          </ac:spMkLst>
        </pc:spChg>
        <pc:spChg chg="del">
          <ac:chgData name="Xiting Wang" userId="4215c639-9d29-431d-98bc-3378e62bb0e5" providerId="ADAL" clId="{2B223A33-E562-4B5B-BDD4-3CF1D617EF7F}" dt="2022-08-21T11:30:46.777" v="11737" actId="478"/>
          <ac:spMkLst>
            <pc:docMk/>
            <pc:sldMk cId="3530402217" sldId="3570"/>
            <ac:spMk id="8" creationId="{195A5B4F-255C-6864-D934-494A9879C5A7}"/>
          </ac:spMkLst>
        </pc:spChg>
        <pc:spChg chg="del">
          <ac:chgData name="Xiting Wang" userId="4215c639-9d29-431d-98bc-3378e62bb0e5" providerId="ADAL" clId="{2B223A33-E562-4B5B-BDD4-3CF1D617EF7F}" dt="2022-08-21T11:30:46.777" v="11737" actId="478"/>
          <ac:spMkLst>
            <pc:docMk/>
            <pc:sldMk cId="3530402217" sldId="3570"/>
            <ac:spMk id="13" creationId="{3F0A7E67-06F9-9DAB-ACAB-FCCFD86B8501}"/>
          </ac:spMkLst>
        </pc:spChg>
        <pc:spChg chg="del">
          <ac:chgData name="Xiting Wang" userId="4215c639-9d29-431d-98bc-3378e62bb0e5" providerId="ADAL" clId="{2B223A33-E562-4B5B-BDD4-3CF1D617EF7F}" dt="2022-08-21T11:30:46.777" v="11737" actId="478"/>
          <ac:spMkLst>
            <pc:docMk/>
            <pc:sldMk cId="3530402217" sldId="3570"/>
            <ac:spMk id="22" creationId="{1C209486-4EC0-0F68-BFE4-9681A3F9377B}"/>
          </ac:spMkLst>
        </pc:spChg>
        <pc:spChg chg="del">
          <ac:chgData name="Xiting Wang" userId="4215c639-9d29-431d-98bc-3378e62bb0e5" providerId="ADAL" clId="{2B223A33-E562-4B5B-BDD4-3CF1D617EF7F}" dt="2022-08-21T11:30:46.777" v="11737" actId="478"/>
          <ac:spMkLst>
            <pc:docMk/>
            <pc:sldMk cId="3530402217" sldId="3570"/>
            <ac:spMk id="37" creationId="{BDE30860-A304-B5A6-3184-9BAA92D2C80A}"/>
          </ac:spMkLst>
        </pc:spChg>
        <pc:picChg chg="del">
          <ac:chgData name="Xiting Wang" userId="4215c639-9d29-431d-98bc-3378e62bb0e5" providerId="ADAL" clId="{2B223A33-E562-4B5B-BDD4-3CF1D617EF7F}" dt="2022-08-21T11:30:46.777" v="11737" actId="478"/>
          <ac:picMkLst>
            <pc:docMk/>
            <pc:sldMk cId="3530402217" sldId="3570"/>
            <ac:picMk id="14" creationId="{67C113BA-4669-F989-6320-EA345B462998}"/>
          </ac:picMkLst>
        </pc:picChg>
        <pc:picChg chg="del">
          <ac:chgData name="Xiting Wang" userId="4215c639-9d29-431d-98bc-3378e62bb0e5" providerId="ADAL" clId="{2B223A33-E562-4B5B-BDD4-3CF1D617EF7F}" dt="2022-08-21T11:30:46.777" v="11737" actId="478"/>
          <ac:picMkLst>
            <pc:docMk/>
            <pc:sldMk cId="3530402217" sldId="3570"/>
            <ac:picMk id="18" creationId="{B85B9B96-23A8-64B1-096C-EC40C22F1293}"/>
          </ac:picMkLst>
        </pc:picChg>
        <pc:picChg chg="del">
          <ac:chgData name="Xiting Wang" userId="4215c639-9d29-431d-98bc-3378e62bb0e5" providerId="ADAL" clId="{2B223A33-E562-4B5B-BDD4-3CF1D617EF7F}" dt="2022-08-21T11:30:46.777" v="11737" actId="478"/>
          <ac:picMkLst>
            <pc:docMk/>
            <pc:sldMk cId="3530402217" sldId="3570"/>
            <ac:picMk id="25" creationId="{E1E551C0-A9AF-8718-1379-231A3D28755E}"/>
          </ac:picMkLst>
        </pc:picChg>
        <pc:picChg chg="del">
          <ac:chgData name="Xiting Wang" userId="4215c639-9d29-431d-98bc-3378e62bb0e5" providerId="ADAL" clId="{2B223A33-E562-4B5B-BDD4-3CF1D617EF7F}" dt="2022-08-21T11:30:46.777" v="11737" actId="478"/>
          <ac:picMkLst>
            <pc:docMk/>
            <pc:sldMk cId="3530402217" sldId="3570"/>
            <ac:picMk id="28" creationId="{EC0D1463-75D8-BFA4-37C3-477E0E61F04B}"/>
          </ac:picMkLst>
        </pc:picChg>
        <pc:cxnChg chg="del">
          <ac:chgData name="Xiting Wang" userId="4215c639-9d29-431d-98bc-3378e62bb0e5" providerId="ADAL" clId="{2B223A33-E562-4B5B-BDD4-3CF1D617EF7F}" dt="2022-08-21T11:30:46.777" v="11737" actId="478"/>
          <ac:cxnSpMkLst>
            <pc:docMk/>
            <pc:sldMk cId="3530402217" sldId="3570"/>
            <ac:cxnSpMk id="15" creationId="{9B48226E-02FD-7554-7970-0CDA0AB1E91C}"/>
          </ac:cxnSpMkLst>
        </pc:cxnChg>
      </pc:sldChg>
      <pc:sldChg chg="modSp add mod modNotesTx">
        <pc:chgData name="Xiting Wang" userId="4215c639-9d29-431d-98bc-3378e62bb0e5" providerId="ADAL" clId="{2B223A33-E562-4B5B-BDD4-3CF1D617EF7F}" dt="2022-08-22T01:49:35.801" v="12916" actId="113"/>
        <pc:sldMkLst>
          <pc:docMk/>
          <pc:sldMk cId="3138764057" sldId="3571"/>
        </pc:sldMkLst>
        <pc:spChg chg="mod">
          <ac:chgData name="Xiting Wang" userId="4215c639-9d29-431d-98bc-3378e62bb0e5" providerId="ADAL" clId="{2B223A33-E562-4B5B-BDD4-3CF1D617EF7F}" dt="2022-08-21T11:48:52.945" v="11936"/>
          <ac:spMkLst>
            <pc:docMk/>
            <pc:sldMk cId="3138764057" sldId="3571"/>
            <ac:spMk id="2" creationId="{BF2BE18E-52F9-8BDC-C85A-E7B62F14698A}"/>
          </ac:spMkLst>
        </pc:spChg>
      </pc:sldChg>
      <pc:sldChg chg="addSp delSp modSp add mod delAnim modAnim modNotesTx">
        <pc:chgData name="Xiting Wang" userId="4215c639-9d29-431d-98bc-3378e62bb0e5" providerId="ADAL" clId="{2B223A33-E562-4B5B-BDD4-3CF1D617EF7F}" dt="2022-08-22T01:50:42.107" v="12930" actId="113"/>
        <pc:sldMkLst>
          <pc:docMk/>
          <pc:sldMk cId="3778519591" sldId="3572"/>
        </pc:sldMkLst>
        <pc:spChg chg="mod">
          <ac:chgData name="Xiting Wang" userId="4215c639-9d29-431d-98bc-3378e62bb0e5" providerId="ADAL" clId="{2B223A33-E562-4B5B-BDD4-3CF1D617EF7F}" dt="2022-08-21T11:48:58.508" v="11939"/>
          <ac:spMkLst>
            <pc:docMk/>
            <pc:sldMk cId="3778519591" sldId="3572"/>
            <ac:spMk id="2" creationId="{37937723-C0D9-C77C-07B4-A2936AF9D1A3}"/>
          </ac:spMkLst>
        </pc:spChg>
        <pc:spChg chg="mod">
          <ac:chgData name="Xiting Wang" userId="4215c639-9d29-431d-98bc-3378e62bb0e5" providerId="ADAL" clId="{2B223A33-E562-4B5B-BDD4-3CF1D617EF7F}" dt="2022-08-21T11:32:46.059" v="11783" actId="20577"/>
          <ac:spMkLst>
            <pc:docMk/>
            <pc:sldMk cId="3778519591" sldId="3572"/>
            <ac:spMk id="38" creationId="{E3C5E9FE-E102-B5B8-77D6-A7E414B99034}"/>
          </ac:spMkLst>
        </pc:spChg>
        <pc:spChg chg="mod">
          <ac:chgData name="Xiting Wang" userId="4215c639-9d29-431d-98bc-3378e62bb0e5" providerId="ADAL" clId="{2B223A33-E562-4B5B-BDD4-3CF1D617EF7F}" dt="2022-08-21T11:46:55.411" v="11894"/>
          <ac:spMkLst>
            <pc:docMk/>
            <pc:sldMk cId="3778519591" sldId="3572"/>
            <ac:spMk id="51" creationId="{0D70476C-92F5-85B0-A5C8-FAE68229DFA6}"/>
          </ac:spMkLst>
        </pc:spChg>
        <pc:grpChg chg="add del mod ord">
          <ac:chgData name="Xiting Wang" userId="4215c639-9d29-431d-98bc-3378e62bb0e5" providerId="ADAL" clId="{2B223A33-E562-4B5B-BDD4-3CF1D617EF7F}" dt="2022-08-22T01:23:28.333" v="12641" actId="478"/>
          <ac:grpSpMkLst>
            <pc:docMk/>
            <pc:sldMk cId="3778519591" sldId="3572"/>
            <ac:grpSpMk id="4" creationId="{C0D855B2-101C-5B48-8B21-54A347C20366}"/>
          </ac:grpSpMkLst>
        </pc:grpChg>
        <pc:grpChg chg="del">
          <ac:chgData name="Xiting Wang" userId="4215c639-9d29-431d-98bc-3378e62bb0e5" providerId="ADAL" clId="{2B223A33-E562-4B5B-BDD4-3CF1D617EF7F}" dt="2022-08-21T11:32:38.654" v="11772" actId="478"/>
          <ac:grpSpMkLst>
            <pc:docMk/>
            <pc:sldMk cId="3778519591" sldId="3572"/>
            <ac:grpSpMk id="51" creationId="{BCAD9A76-12EA-6D2B-0493-192E56C108FF}"/>
          </ac:grpSpMkLst>
        </pc:grpChg>
        <pc:picChg chg="mod">
          <ac:chgData name="Xiting Wang" userId="4215c639-9d29-431d-98bc-3378e62bb0e5" providerId="ADAL" clId="{2B223A33-E562-4B5B-BDD4-3CF1D617EF7F}" dt="2022-08-21T11:46:55.411" v="11894"/>
          <ac:picMkLst>
            <pc:docMk/>
            <pc:sldMk cId="3778519591" sldId="3572"/>
            <ac:picMk id="10" creationId="{E409492F-2CE1-3C6D-DF12-AC8378F3496F}"/>
          </ac:picMkLst>
        </pc:picChg>
        <pc:picChg chg="mod">
          <ac:chgData name="Xiting Wang" userId="4215c639-9d29-431d-98bc-3378e62bb0e5" providerId="ADAL" clId="{2B223A33-E562-4B5B-BDD4-3CF1D617EF7F}" dt="2022-08-21T11:46:55.411" v="11894"/>
          <ac:picMkLst>
            <pc:docMk/>
            <pc:sldMk cId="3778519591" sldId="3572"/>
            <ac:picMk id="45" creationId="{23FC727B-6A00-7DF6-0362-9CC90CC25285}"/>
          </ac:picMkLst>
        </pc:picChg>
        <pc:picChg chg="mod">
          <ac:chgData name="Xiting Wang" userId="4215c639-9d29-431d-98bc-3378e62bb0e5" providerId="ADAL" clId="{2B223A33-E562-4B5B-BDD4-3CF1D617EF7F}" dt="2022-08-21T11:46:55.411" v="11894"/>
          <ac:picMkLst>
            <pc:docMk/>
            <pc:sldMk cId="3778519591" sldId="3572"/>
            <ac:picMk id="49" creationId="{19D02E3D-8F10-99DB-7ADD-020C4E2CC67A}"/>
          </ac:picMkLst>
        </pc:picChg>
      </pc:sldChg>
      <pc:sldChg chg="add del">
        <pc:chgData name="Xiting Wang" userId="4215c639-9d29-431d-98bc-3378e62bb0e5" providerId="ADAL" clId="{2B223A33-E562-4B5B-BDD4-3CF1D617EF7F}" dt="2022-08-21T11:57:33.246" v="12013"/>
        <pc:sldMkLst>
          <pc:docMk/>
          <pc:sldMk cId="2334970536" sldId="3573"/>
        </pc:sldMkLst>
      </pc:sldChg>
      <pc:sldChg chg="addSp delSp modSp add mod delAnim modAnim modNotesTx">
        <pc:chgData name="Xiting Wang" userId="4215c639-9d29-431d-98bc-3378e62bb0e5" providerId="ADAL" clId="{2B223A33-E562-4B5B-BDD4-3CF1D617EF7F}" dt="2022-08-22T03:28:18.792" v="13270" actId="20577"/>
        <pc:sldMkLst>
          <pc:docMk/>
          <pc:sldMk cId="2430268997" sldId="3573"/>
        </pc:sldMkLst>
        <pc:spChg chg="mod">
          <ac:chgData name="Xiting Wang" userId="4215c639-9d29-431d-98bc-3378e62bb0e5" providerId="ADAL" clId="{2B223A33-E562-4B5B-BDD4-3CF1D617EF7F}" dt="2022-08-22T03:07:43.692" v="13160" actId="1076"/>
          <ac:spMkLst>
            <pc:docMk/>
            <pc:sldMk cId="2430268997" sldId="3573"/>
            <ac:spMk id="7" creationId="{15A9212A-442E-C54F-C861-1D44AED07F23}"/>
          </ac:spMkLst>
        </pc:spChg>
        <pc:spChg chg="del mod topLvl">
          <ac:chgData name="Xiting Wang" userId="4215c639-9d29-431d-98bc-3378e62bb0e5" providerId="ADAL" clId="{2B223A33-E562-4B5B-BDD4-3CF1D617EF7F}" dt="2022-08-22T03:07:38.215" v="13158" actId="478"/>
          <ac:spMkLst>
            <pc:docMk/>
            <pc:sldMk cId="2430268997" sldId="3573"/>
            <ac:spMk id="13" creationId="{93313D86-28BB-9057-C50B-ADD6D30289EC}"/>
          </ac:spMkLst>
        </pc:spChg>
        <pc:spChg chg="add del mod">
          <ac:chgData name="Xiting Wang" userId="4215c639-9d29-431d-98bc-3378e62bb0e5" providerId="ADAL" clId="{2B223A33-E562-4B5B-BDD4-3CF1D617EF7F}" dt="2022-08-22T03:07:38.215" v="13158" actId="478"/>
          <ac:spMkLst>
            <pc:docMk/>
            <pc:sldMk cId="2430268997" sldId="3573"/>
            <ac:spMk id="31" creationId="{A12228C8-B616-94C8-102F-5A3B351F4F85}"/>
          </ac:spMkLst>
        </pc:spChg>
        <pc:spChg chg="mod">
          <ac:chgData name="Xiting Wang" userId="4215c639-9d29-431d-98bc-3378e62bb0e5" providerId="ADAL" clId="{2B223A33-E562-4B5B-BDD4-3CF1D617EF7F}" dt="2022-08-22T03:07:54.426" v="13185" actId="1035"/>
          <ac:spMkLst>
            <pc:docMk/>
            <pc:sldMk cId="2430268997" sldId="3573"/>
            <ac:spMk id="48" creationId="{F2CF4ABF-D127-65FA-81C6-4F909DA6E856}"/>
          </ac:spMkLst>
        </pc:spChg>
        <pc:spChg chg="mod">
          <ac:chgData name="Xiting Wang" userId="4215c639-9d29-431d-98bc-3378e62bb0e5" providerId="ADAL" clId="{2B223A33-E562-4B5B-BDD4-3CF1D617EF7F}" dt="2022-08-22T03:07:49.550" v="13176" actId="1035"/>
          <ac:spMkLst>
            <pc:docMk/>
            <pc:sldMk cId="2430268997" sldId="3573"/>
            <ac:spMk id="59" creationId="{BFF29951-BAA1-0047-B7D1-07B688240122}"/>
          </ac:spMkLst>
        </pc:spChg>
        <pc:spChg chg="mod">
          <ac:chgData name="Xiting Wang" userId="4215c639-9d29-431d-98bc-3378e62bb0e5" providerId="ADAL" clId="{2B223A33-E562-4B5B-BDD4-3CF1D617EF7F}" dt="2022-08-22T03:07:57.957" v="13192" actId="1035"/>
          <ac:spMkLst>
            <pc:docMk/>
            <pc:sldMk cId="2430268997" sldId="3573"/>
            <ac:spMk id="64" creationId="{E2FC1300-D427-316A-B8F9-83B03EDAA6B0}"/>
          </ac:spMkLst>
        </pc:spChg>
        <pc:grpChg chg="add del mod">
          <ac:chgData name="Xiting Wang" userId="4215c639-9d29-431d-98bc-3378e62bb0e5" providerId="ADAL" clId="{2B223A33-E562-4B5B-BDD4-3CF1D617EF7F}" dt="2022-08-22T03:06:12.873" v="13133" actId="165"/>
          <ac:grpSpMkLst>
            <pc:docMk/>
            <pc:sldMk cId="2430268997" sldId="3573"/>
            <ac:grpSpMk id="4" creationId="{F631048B-DB37-5E78-66AE-48228C6091ED}"/>
          </ac:grpSpMkLst>
        </pc:grpChg>
        <pc:picChg chg="del mod topLvl">
          <ac:chgData name="Xiting Wang" userId="4215c639-9d29-431d-98bc-3378e62bb0e5" providerId="ADAL" clId="{2B223A33-E562-4B5B-BDD4-3CF1D617EF7F}" dt="2022-08-22T03:06:16.656" v="13134" actId="478"/>
          <ac:picMkLst>
            <pc:docMk/>
            <pc:sldMk cId="2430268997" sldId="3573"/>
            <ac:picMk id="11" creationId="{AB997D74-A968-05D5-85C1-11BC1A1E55BF}"/>
          </ac:picMkLst>
        </pc:picChg>
      </pc:sldChg>
      <pc:sldChg chg="add modAnim modNotesTx">
        <pc:chgData name="Xiting Wang" userId="4215c639-9d29-431d-98bc-3378e62bb0e5" providerId="ADAL" clId="{2B223A33-E562-4B5B-BDD4-3CF1D617EF7F}" dt="2022-08-22T01:46:23.637" v="12881" actId="113"/>
        <pc:sldMkLst>
          <pc:docMk/>
          <pc:sldMk cId="2593702382" sldId="3574"/>
        </pc:sldMkLst>
      </pc:sldChg>
      <pc:sldChg chg="add modAnim modNotesTx">
        <pc:chgData name="Xiting Wang" userId="4215c639-9d29-431d-98bc-3378e62bb0e5" providerId="ADAL" clId="{2B223A33-E562-4B5B-BDD4-3CF1D617EF7F}" dt="2022-08-22T01:38:42.540" v="12773" actId="113"/>
        <pc:sldMkLst>
          <pc:docMk/>
          <pc:sldMk cId="1459334962" sldId="3575"/>
        </pc:sldMkLst>
      </pc:sldChg>
      <pc:sldChg chg="add modAnim modNotesTx">
        <pc:chgData name="Xiting Wang" userId="4215c639-9d29-431d-98bc-3378e62bb0e5" providerId="ADAL" clId="{2B223A33-E562-4B5B-BDD4-3CF1D617EF7F}" dt="2022-08-22T01:44:31.803" v="12855" actId="113"/>
        <pc:sldMkLst>
          <pc:docMk/>
          <pc:sldMk cId="3991025900" sldId="3576"/>
        </pc:sldMkLst>
      </pc:sldChg>
      <pc:sldChg chg="add del modAnim modNotesTx">
        <pc:chgData name="Xiting Wang" userId="4215c639-9d29-431d-98bc-3378e62bb0e5" providerId="ADAL" clId="{2B223A33-E562-4B5B-BDD4-3CF1D617EF7F}" dt="2022-08-22T01:35:12.428" v="12743" actId="113"/>
        <pc:sldMkLst>
          <pc:docMk/>
          <pc:sldMk cId="652389168" sldId="3577"/>
        </pc:sldMkLst>
      </pc:sldChg>
      <pc:sldChg chg="add modAnim modNotesTx">
        <pc:chgData name="Xiting Wang" userId="4215c639-9d29-431d-98bc-3378e62bb0e5" providerId="ADAL" clId="{2B223A33-E562-4B5B-BDD4-3CF1D617EF7F}" dt="2022-08-22T01:42:26.159" v="12824" actId="113"/>
        <pc:sldMkLst>
          <pc:docMk/>
          <pc:sldMk cId="2525696678" sldId="3578"/>
        </pc:sldMkLst>
      </pc:sldChg>
      <pc:sldChg chg="add modAnim modNotesTx">
        <pc:chgData name="Xiting Wang" userId="4215c639-9d29-431d-98bc-3378e62bb0e5" providerId="ADAL" clId="{2B223A33-E562-4B5B-BDD4-3CF1D617EF7F}" dt="2022-08-22T01:45:24.409" v="12870" actId="113"/>
        <pc:sldMkLst>
          <pc:docMk/>
          <pc:sldMk cId="2454834651" sldId="3579"/>
        </pc:sldMkLst>
      </pc:sldChg>
      <pc:sldChg chg="new del">
        <pc:chgData name="Xiting Wang" userId="4215c639-9d29-431d-98bc-3378e62bb0e5" providerId="ADAL" clId="{2B223A33-E562-4B5B-BDD4-3CF1D617EF7F}" dt="2022-08-22T02:57:37.219" v="12946" actId="680"/>
        <pc:sldMkLst>
          <pc:docMk/>
          <pc:sldMk cId="3079335368" sldId="3580"/>
        </pc:sldMkLst>
      </pc:sldChg>
    </pc:docChg>
  </pc:docChgLst>
  <pc:docChgLst>
    <pc:chgData name="Xiting Wang" userId="4215c639-9d29-431d-98bc-3378e62bb0e5" providerId="ADAL" clId="{A7F07307-C11E-45BA-AAB4-8AC43D446B01}"/>
    <pc:docChg chg="undo redo custSel addSld delSld modSld sldOrd">
      <pc:chgData name="Xiting Wang" userId="4215c639-9d29-431d-98bc-3378e62bb0e5" providerId="ADAL" clId="{A7F07307-C11E-45BA-AAB4-8AC43D446B01}" dt="2022-08-20T10:37:06.889" v="56267" actId="403"/>
      <pc:docMkLst>
        <pc:docMk/>
      </pc:docMkLst>
      <pc:sldChg chg="modSp mod modTransition modNotesTx">
        <pc:chgData name="Xiting Wang" userId="4215c639-9d29-431d-98bc-3378e62bb0e5" providerId="ADAL" clId="{A7F07307-C11E-45BA-AAB4-8AC43D446B01}" dt="2022-08-20T10:05:00.097" v="55154" actId="20577"/>
        <pc:sldMkLst>
          <pc:docMk/>
          <pc:sldMk cId="1854804368" sldId="256"/>
        </pc:sldMkLst>
        <pc:spChg chg="mod">
          <ac:chgData name="Xiting Wang" userId="4215c639-9d29-431d-98bc-3378e62bb0e5" providerId="ADAL" clId="{A7F07307-C11E-45BA-AAB4-8AC43D446B01}" dt="2022-08-12T02:57:37.855" v="195" actId="20577"/>
          <ac:spMkLst>
            <pc:docMk/>
            <pc:sldMk cId="1854804368" sldId="256"/>
            <ac:spMk id="2" creationId="{0F4D76CE-B2FE-E230-3C58-790675D6E1CC}"/>
          </ac:spMkLst>
        </pc:spChg>
        <pc:spChg chg="mod">
          <ac:chgData name="Xiting Wang" userId="4215c639-9d29-431d-98bc-3378e62bb0e5" providerId="ADAL" clId="{A7F07307-C11E-45BA-AAB4-8AC43D446B01}" dt="2022-08-19T01:56:08.985" v="33239" actId="20577"/>
          <ac:spMkLst>
            <pc:docMk/>
            <pc:sldMk cId="1854804368" sldId="256"/>
            <ac:spMk id="3" creationId="{EEC038D8-0E28-5388-4F55-13CBA279A650}"/>
          </ac:spMkLst>
        </pc:spChg>
      </pc:sldChg>
      <pc:sldChg chg="addSp delSp modSp del mod ord modTransition modAnim modNotesTx">
        <pc:chgData name="Xiting Wang" userId="4215c639-9d29-431d-98bc-3378e62bb0e5" providerId="ADAL" clId="{A7F07307-C11E-45BA-AAB4-8AC43D446B01}" dt="2022-08-18T08:30:40.961" v="31832" actId="2696"/>
        <pc:sldMkLst>
          <pc:docMk/>
          <pc:sldMk cId="1333670714" sldId="257"/>
        </pc:sldMkLst>
        <pc:spChg chg="mod">
          <ac:chgData name="Xiting Wang" userId="4215c639-9d29-431d-98bc-3378e62bb0e5" providerId="ADAL" clId="{A7F07307-C11E-45BA-AAB4-8AC43D446B01}" dt="2022-08-15T02:56:38.680" v="9541" actId="1076"/>
          <ac:spMkLst>
            <pc:docMk/>
            <pc:sldMk cId="1333670714" sldId="257"/>
            <ac:spMk id="3" creationId="{C650844A-BECB-DC91-C4AB-6995114BBA8C}"/>
          </ac:spMkLst>
        </pc:spChg>
        <pc:spChg chg="mod">
          <ac:chgData name="Xiting Wang" userId="4215c639-9d29-431d-98bc-3378e62bb0e5" providerId="ADAL" clId="{A7F07307-C11E-45BA-AAB4-8AC43D446B01}" dt="2022-08-15T02:59:34.314" v="9582" actId="404"/>
          <ac:spMkLst>
            <pc:docMk/>
            <pc:sldMk cId="1333670714" sldId="257"/>
            <ac:spMk id="4" creationId="{E523CC42-4F9E-2994-09D5-13CDC0892974}"/>
          </ac:spMkLst>
        </pc:spChg>
        <pc:spChg chg="add del">
          <ac:chgData name="Xiting Wang" userId="4215c639-9d29-431d-98bc-3378e62bb0e5" providerId="ADAL" clId="{A7F07307-C11E-45BA-AAB4-8AC43D446B01}" dt="2022-08-12T06:56:53.206" v="1380" actId="11529"/>
          <ac:spMkLst>
            <pc:docMk/>
            <pc:sldMk cId="1333670714" sldId="257"/>
            <ac:spMk id="5" creationId="{4A9756E7-3B65-0138-7179-002F74A764C2}"/>
          </ac:spMkLst>
        </pc:spChg>
        <pc:spChg chg="mod">
          <ac:chgData name="Xiting Wang" userId="4215c639-9d29-431d-98bc-3378e62bb0e5" providerId="ADAL" clId="{A7F07307-C11E-45BA-AAB4-8AC43D446B01}" dt="2022-08-15T02:59:35.946" v="9583" actId="404"/>
          <ac:spMkLst>
            <pc:docMk/>
            <pc:sldMk cId="1333670714" sldId="257"/>
            <ac:spMk id="6" creationId="{C2B6D884-0BAB-D390-6870-4245E8151FA3}"/>
          </ac:spMkLst>
        </pc:spChg>
        <pc:spChg chg="add mod">
          <ac:chgData name="Xiting Wang" userId="4215c639-9d29-431d-98bc-3378e62bb0e5" providerId="ADAL" clId="{A7F07307-C11E-45BA-AAB4-8AC43D446B01}" dt="2022-08-15T03:01:05.221" v="9595" actId="208"/>
          <ac:spMkLst>
            <pc:docMk/>
            <pc:sldMk cId="1333670714" sldId="257"/>
            <ac:spMk id="7" creationId="{49E22D31-DDAA-5F9E-E824-E4C633118B1B}"/>
          </ac:spMkLst>
        </pc:spChg>
        <pc:spChg chg="mod">
          <ac:chgData name="Xiting Wang" userId="4215c639-9d29-431d-98bc-3378e62bb0e5" providerId="ADAL" clId="{A7F07307-C11E-45BA-AAB4-8AC43D446B01}" dt="2022-08-15T02:59:32.164" v="9581" actId="404"/>
          <ac:spMkLst>
            <pc:docMk/>
            <pc:sldMk cId="1333670714" sldId="257"/>
            <ac:spMk id="8" creationId="{96BA4654-8921-F0B8-AB19-ED8933317B74}"/>
          </ac:spMkLst>
        </pc:spChg>
        <pc:spChg chg="mod">
          <ac:chgData name="Xiting Wang" userId="4215c639-9d29-431d-98bc-3378e62bb0e5" providerId="ADAL" clId="{A7F07307-C11E-45BA-AAB4-8AC43D446B01}" dt="2022-08-15T02:59:28.930" v="9580" actId="404"/>
          <ac:spMkLst>
            <pc:docMk/>
            <pc:sldMk cId="1333670714" sldId="257"/>
            <ac:spMk id="10" creationId="{5F5ACFD8-335A-272F-DE2A-82CF3E1422BF}"/>
          </ac:spMkLst>
        </pc:spChg>
        <pc:spChg chg="add mod">
          <ac:chgData name="Xiting Wang" userId="4215c639-9d29-431d-98bc-3378e62bb0e5" providerId="ADAL" clId="{A7F07307-C11E-45BA-AAB4-8AC43D446B01}" dt="2022-08-15T03:01:05.221" v="9595" actId="208"/>
          <ac:spMkLst>
            <pc:docMk/>
            <pc:sldMk cId="1333670714" sldId="257"/>
            <ac:spMk id="11" creationId="{4E74DDA1-41A4-036F-A7C6-2D4D2DE5CFF9}"/>
          </ac:spMkLst>
        </pc:spChg>
        <pc:spChg chg="add mod">
          <ac:chgData name="Xiting Wang" userId="4215c639-9d29-431d-98bc-3378e62bb0e5" providerId="ADAL" clId="{A7F07307-C11E-45BA-AAB4-8AC43D446B01}" dt="2022-08-15T03:01:16.833" v="9596" actId="207"/>
          <ac:spMkLst>
            <pc:docMk/>
            <pc:sldMk cId="1333670714" sldId="257"/>
            <ac:spMk id="13" creationId="{EFCDECB4-1A61-F11C-5E61-3B45778AC471}"/>
          </ac:spMkLst>
        </pc:spChg>
        <pc:spChg chg="add mod">
          <ac:chgData name="Xiting Wang" userId="4215c639-9d29-431d-98bc-3378e62bb0e5" providerId="ADAL" clId="{A7F07307-C11E-45BA-AAB4-8AC43D446B01}" dt="2022-08-15T03:01:05.221" v="9595" actId="208"/>
          <ac:spMkLst>
            <pc:docMk/>
            <pc:sldMk cId="1333670714" sldId="257"/>
            <ac:spMk id="17" creationId="{936CB715-7DD4-5F67-BC49-58377E1F9AE7}"/>
          </ac:spMkLst>
        </pc:spChg>
        <pc:spChg chg="mod">
          <ac:chgData name="Xiting Wang" userId="4215c639-9d29-431d-98bc-3378e62bb0e5" providerId="ADAL" clId="{A7F07307-C11E-45BA-AAB4-8AC43D446B01}" dt="2022-08-15T02:27:42.381" v="9495" actId="1076"/>
          <ac:spMkLst>
            <pc:docMk/>
            <pc:sldMk cId="1333670714" sldId="257"/>
            <ac:spMk id="21" creationId="{0EEC4973-E4B2-7777-FDCC-95478758D5B2}"/>
          </ac:spMkLst>
        </pc:spChg>
        <pc:spChg chg="add mod ord">
          <ac:chgData name="Xiting Wang" userId="4215c639-9d29-431d-98bc-3378e62bb0e5" providerId="ADAL" clId="{A7F07307-C11E-45BA-AAB4-8AC43D446B01}" dt="2022-08-15T03:01:16.833" v="9596" actId="207"/>
          <ac:spMkLst>
            <pc:docMk/>
            <pc:sldMk cId="1333670714" sldId="257"/>
            <ac:spMk id="22" creationId="{7A6A9CD4-7867-0283-15F1-D664BB69FACE}"/>
          </ac:spMkLst>
        </pc:spChg>
        <pc:spChg chg="mod">
          <ac:chgData name="Xiting Wang" userId="4215c639-9d29-431d-98bc-3378e62bb0e5" providerId="ADAL" clId="{A7F07307-C11E-45BA-AAB4-8AC43D446B01}" dt="2022-08-15T02:25:27.785" v="9453"/>
          <ac:spMkLst>
            <pc:docMk/>
            <pc:sldMk cId="1333670714" sldId="257"/>
            <ac:spMk id="23" creationId="{BF82E263-6DB2-04EC-F062-869DA56BFEC3}"/>
          </ac:spMkLst>
        </pc:spChg>
        <pc:spChg chg="mod">
          <ac:chgData name="Xiting Wang" userId="4215c639-9d29-431d-98bc-3378e62bb0e5" providerId="ADAL" clId="{A7F07307-C11E-45BA-AAB4-8AC43D446B01}" dt="2022-08-15T02:25:27.785" v="9453"/>
          <ac:spMkLst>
            <pc:docMk/>
            <pc:sldMk cId="1333670714" sldId="257"/>
            <ac:spMk id="24" creationId="{359CC705-2A57-3021-B93C-EB35FC2C0D07}"/>
          </ac:spMkLst>
        </pc:spChg>
        <pc:spChg chg="mod">
          <ac:chgData name="Xiting Wang" userId="4215c639-9d29-431d-98bc-3378e62bb0e5" providerId="ADAL" clId="{A7F07307-C11E-45BA-AAB4-8AC43D446B01}" dt="2022-08-15T02:25:27.785" v="9453"/>
          <ac:spMkLst>
            <pc:docMk/>
            <pc:sldMk cId="1333670714" sldId="257"/>
            <ac:spMk id="28" creationId="{677C6340-CA69-161C-CF29-AE5B526BBAF9}"/>
          </ac:spMkLst>
        </pc:spChg>
        <pc:spChg chg="mod">
          <ac:chgData name="Xiting Wang" userId="4215c639-9d29-431d-98bc-3378e62bb0e5" providerId="ADAL" clId="{A7F07307-C11E-45BA-AAB4-8AC43D446B01}" dt="2022-08-15T02:25:27.785" v="9453"/>
          <ac:spMkLst>
            <pc:docMk/>
            <pc:sldMk cId="1333670714" sldId="257"/>
            <ac:spMk id="30" creationId="{B8BF21EA-09A5-1EDE-B858-9D371B8A6631}"/>
          </ac:spMkLst>
        </pc:spChg>
        <pc:spChg chg="mod">
          <ac:chgData name="Xiting Wang" userId="4215c639-9d29-431d-98bc-3378e62bb0e5" providerId="ADAL" clId="{A7F07307-C11E-45BA-AAB4-8AC43D446B01}" dt="2022-08-15T02:25:27.785" v="9453"/>
          <ac:spMkLst>
            <pc:docMk/>
            <pc:sldMk cId="1333670714" sldId="257"/>
            <ac:spMk id="31" creationId="{ED085798-125F-DE18-CF58-B9F346366534}"/>
          </ac:spMkLst>
        </pc:spChg>
        <pc:spChg chg="mod">
          <ac:chgData name="Xiting Wang" userId="4215c639-9d29-431d-98bc-3378e62bb0e5" providerId="ADAL" clId="{A7F07307-C11E-45BA-AAB4-8AC43D446B01}" dt="2022-08-15T02:26:24.993" v="9475"/>
          <ac:spMkLst>
            <pc:docMk/>
            <pc:sldMk cId="1333670714" sldId="257"/>
            <ac:spMk id="34" creationId="{49C530A5-DD3E-CC2C-B16B-14F60DA9471F}"/>
          </ac:spMkLst>
        </pc:spChg>
        <pc:spChg chg="mod">
          <ac:chgData name="Xiting Wang" userId="4215c639-9d29-431d-98bc-3378e62bb0e5" providerId="ADAL" clId="{A7F07307-C11E-45BA-AAB4-8AC43D446B01}" dt="2022-08-15T02:26:24.993" v="9475"/>
          <ac:spMkLst>
            <pc:docMk/>
            <pc:sldMk cId="1333670714" sldId="257"/>
            <ac:spMk id="35" creationId="{7F4008FE-6C17-E2D4-8974-4A15382BFAE3}"/>
          </ac:spMkLst>
        </pc:spChg>
        <pc:spChg chg="mod">
          <ac:chgData name="Xiting Wang" userId="4215c639-9d29-431d-98bc-3378e62bb0e5" providerId="ADAL" clId="{A7F07307-C11E-45BA-AAB4-8AC43D446B01}" dt="2022-08-15T02:26:24.993" v="9475"/>
          <ac:spMkLst>
            <pc:docMk/>
            <pc:sldMk cId="1333670714" sldId="257"/>
            <ac:spMk id="39" creationId="{2E2CE6A6-DC26-BDF9-F07C-B80308F80E30}"/>
          </ac:spMkLst>
        </pc:spChg>
        <pc:spChg chg="mod">
          <ac:chgData name="Xiting Wang" userId="4215c639-9d29-431d-98bc-3378e62bb0e5" providerId="ADAL" clId="{A7F07307-C11E-45BA-AAB4-8AC43D446B01}" dt="2022-08-15T02:26:24.993" v="9475"/>
          <ac:spMkLst>
            <pc:docMk/>
            <pc:sldMk cId="1333670714" sldId="257"/>
            <ac:spMk id="41" creationId="{2CB38306-BEEB-26FF-00B8-68689A4BC19E}"/>
          </ac:spMkLst>
        </pc:spChg>
        <pc:spChg chg="mod">
          <ac:chgData name="Xiting Wang" userId="4215c639-9d29-431d-98bc-3378e62bb0e5" providerId="ADAL" clId="{A7F07307-C11E-45BA-AAB4-8AC43D446B01}" dt="2022-08-15T02:26:24.993" v="9475"/>
          <ac:spMkLst>
            <pc:docMk/>
            <pc:sldMk cId="1333670714" sldId="257"/>
            <ac:spMk id="42" creationId="{9E3191E6-94CC-34BF-0A12-D48D4892F339}"/>
          </ac:spMkLst>
        </pc:spChg>
        <pc:spChg chg="add mod">
          <ac:chgData name="Xiting Wang" userId="4215c639-9d29-431d-98bc-3378e62bb0e5" providerId="ADAL" clId="{A7F07307-C11E-45BA-AAB4-8AC43D446B01}" dt="2022-08-15T03:01:16.833" v="9596" actId="207"/>
          <ac:spMkLst>
            <pc:docMk/>
            <pc:sldMk cId="1333670714" sldId="257"/>
            <ac:spMk id="45" creationId="{C0E7DD54-8808-A250-B9E0-E5F59E6AACA6}"/>
          </ac:spMkLst>
        </pc:spChg>
        <pc:grpChg chg="add del mod">
          <ac:chgData name="Xiting Wang" userId="4215c639-9d29-431d-98bc-3378e62bb0e5" providerId="ADAL" clId="{A7F07307-C11E-45BA-AAB4-8AC43D446B01}" dt="2022-08-15T02:26:24.138" v="9474" actId="478"/>
          <ac:grpSpMkLst>
            <pc:docMk/>
            <pc:sldMk cId="1333670714" sldId="257"/>
            <ac:grpSpMk id="19" creationId="{A9750364-06E0-8932-082C-2DE02DEBCB9D}"/>
          </ac:grpSpMkLst>
        </pc:grpChg>
        <pc:grpChg chg="add del mod">
          <ac:chgData name="Xiting Wang" userId="4215c639-9d29-431d-98bc-3378e62bb0e5" providerId="ADAL" clId="{A7F07307-C11E-45BA-AAB4-8AC43D446B01}" dt="2022-08-15T02:26:24.138" v="9474" actId="478"/>
          <ac:grpSpMkLst>
            <pc:docMk/>
            <pc:sldMk cId="1333670714" sldId="257"/>
            <ac:grpSpMk id="26" creationId="{CFBF40D4-A9F8-12B0-327C-E1A7F8D2C5B2}"/>
          </ac:grpSpMkLst>
        </pc:grpChg>
        <pc:grpChg chg="add mod">
          <ac:chgData name="Xiting Wang" userId="4215c639-9d29-431d-98bc-3378e62bb0e5" providerId="ADAL" clId="{A7F07307-C11E-45BA-AAB4-8AC43D446B01}" dt="2022-08-15T02:27:07.718" v="9485" actId="1076"/>
          <ac:grpSpMkLst>
            <pc:docMk/>
            <pc:sldMk cId="1333670714" sldId="257"/>
            <ac:grpSpMk id="33" creationId="{08FB323A-7173-9DC2-6164-3B6F5B789E1D}"/>
          </ac:grpSpMkLst>
        </pc:grpChg>
        <pc:grpChg chg="add mod">
          <ac:chgData name="Xiting Wang" userId="4215c639-9d29-431d-98bc-3378e62bb0e5" providerId="ADAL" clId="{A7F07307-C11E-45BA-AAB4-8AC43D446B01}" dt="2022-08-15T02:27:07.718" v="9485" actId="1076"/>
          <ac:grpSpMkLst>
            <pc:docMk/>
            <pc:sldMk cId="1333670714" sldId="257"/>
            <ac:grpSpMk id="37" creationId="{D96EC604-BF40-AF24-04DB-093D53BE7947}"/>
          </ac:grpSpMkLst>
        </pc:grpChg>
        <pc:picChg chg="add mod">
          <ac:chgData name="Xiting Wang" userId="4215c639-9d29-431d-98bc-3378e62bb0e5" providerId="ADAL" clId="{A7F07307-C11E-45BA-AAB4-8AC43D446B01}" dt="2022-08-15T02:39:06.471" v="9500" actId="1076"/>
          <ac:picMkLst>
            <pc:docMk/>
            <pc:sldMk cId="1333670714" sldId="257"/>
            <ac:picMk id="9" creationId="{0C308C92-70A5-9033-9CB1-19DBC86D8AF6}"/>
          </ac:picMkLst>
        </pc:picChg>
        <pc:picChg chg="del">
          <ac:chgData name="Xiting Wang" userId="4215c639-9d29-431d-98bc-3378e62bb0e5" providerId="ADAL" clId="{A7F07307-C11E-45BA-AAB4-8AC43D446B01}" dt="2022-08-15T02:23:24.227" v="9419" actId="478"/>
          <ac:picMkLst>
            <pc:docMk/>
            <pc:sldMk cId="1333670714" sldId="257"/>
            <ac:picMk id="14" creationId="{420BDAA0-11D4-614C-C8F2-A2E86B93FBE6}"/>
          </ac:picMkLst>
        </pc:picChg>
        <pc:picChg chg="add mod">
          <ac:chgData name="Xiting Wang" userId="4215c639-9d29-431d-98bc-3378e62bb0e5" providerId="ADAL" clId="{A7F07307-C11E-45BA-AAB4-8AC43D446B01}" dt="2022-08-15T02:27:28.157" v="9492" actId="1076"/>
          <ac:picMkLst>
            <pc:docMk/>
            <pc:sldMk cId="1333670714" sldId="257"/>
            <ac:picMk id="15" creationId="{B30986B1-AE0A-8B5E-8C43-E01422578510}"/>
          </ac:picMkLst>
        </pc:picChg>
        <pc:picChg chg="del">
          <ac:chgData name="Xiting Wang" userId="4215c639-9d29-431d-98bc-3378e62bb0e5" providerId="ADAL" clId="{A7F07307-C11E-45BA-AAB4-8AC43D446B01}" dt="2022-08-15T02:24:06.641" v="9428" actId="478"/>
          <ac:picMkLst>
            <pc:docMk/>
            <pc:sldMk cId="1333670714" sldId="257"/>
            <ac:picMk id="16" creationId="{0E9604A4-D6D9-C116-C8A1-759E4D169038}"/>
          </ac:picMkLst>
        </pc:picChg>
        <pc:picChg chg="del">
          <ac:chgData name="Xiting Wang" userId="4215c639-9d29-431d-98bc-3378e62bb0e5" providerId="ADAL" clId="{A7F07307-C11E-45BA-AAB4-8AC43D446B01}" dt="2022-08-15T02:25:27.421" v="9452" actId="478"/>
          <ac:picMkLst>
            <pc:docMk/>
            <pc:sldMk cId="1333670714" sldId="257"/>
            <ac:picMk id="18" creationId="{135B8007-5583-EE24-880A-7E5A0E81ABA5}"/>
          </ac:picMkLst>
        </pc:picChg>
        <pc:picChg chg="del">
          <ac:chgData name="Xiting Wang" userId="4215c639-9d29-431d-98bc-3378e62bb0e5" providerId="ADAL" clId="{A7F07307-C11E-45BA-AAB4-8AC43D446B01}" dt="2022-08-15T02:25:27.421" v="9452" actId="478"/>
          <ac:picMkLst>
            <pc:docMk/>
            <pc:sldMk cId="1333670714" sldId="257"/>
            <ac:picMk id="20" creationId="{2837FC3A-6A60-44CB-0701-82314A51D416}"/>
          </ac:picMkLst>
        </pc:picChg>
        <pc:picChg chg="mod">
          <ac:chgData name="Xiting Wang" userId="4215c639-9d29-431d-98bc-3378e62bb0e5" providerId="ADAL" clId="{A7F07307-C11E-45BA-AAB4-8AC43D446B01}" dt="2022-08-15T02:25:27.785" v="9453"/>
          <ac:picMkLst>
            <pc:docMk/>
            <pc:sldMk cId="1333670714" sldId="257"/>
            <ac:picMk id="25" creationId="{C22D0D3F-B34C-DF30-1D0B-9BC268EB9799}"/>
          </ac:picMkLst>
        </pc:picChg>
        <pc:picChg chg="mod">
          <ac:chgData name="Xiting Wang" userId="4215c639-9d29-431d-98bc-3378e62bb0e5" providerId="ADAL" clId="{A7F07307-C11E-45BA-AAB4-8AC43D446B01}" dt="2022-08-15T02:25:27.785" v="9453"/>
          <ac:picMkLst>
            <pc:docMk/>
            <pc:sldMk cId="1333670714" sldId="257"/>
            <ac:picMk id="27" creationId="{22E4EFF9-BB26-0E99-68E6-3AEA2D0A7D0C}"/>
          </ac:picMkLst>
        </pc:picChg>
        <pc:picChg chg="mod">
          <ac:chgData name="Xiting Wang" userId="4215c639-9d29-431d-98bc-3378e62bb0e5" providerId="ADAL" clId="{A7F07307-C11E-45BA-AAB4-8AC43D446B01}" dt="2022-08-15T02:25:27.785" v="9453"/>
          <ac:picMkLst>
            <pc:docMk/>
            <pc:sldMk cId="1333670714" sldId="257"/>
            <ac:picMk id="29" creationId="{5E0BC7A7-9F12-367C-C4A0-60E398AC858A}"/>
          </ac:picMkLst>
        </pc:picChg>
        <pc:picChg chg="mod">
          <ac:chgData name="Xiting Wang" userId="4215c639-9d29-431d-98bc-3378e62bb0e5" providerId="ADAL" clId="{A7F07307-C11E-45BA-AAB4-8AC43D446B01}" dt="2022-08-15T02:25:27.785" v="9453"/>
          <ac:picMkLst>
            <pc:docMk/>
            <pc:sldMk cId="1333670714" sldId="257"/>
            <ac:picMk id="32" creationId="{26D9525A-5458-2CD8-CC6E-8F519FF6091F}"/>
          </ac:picMkLst>
        </pc:picChg>
        <pc:picChg chg="mod">
          <ac:chgData name="Xiting Wang" userId="4215c639-9d29-431d-98bc-3378e62bb0e5" providerId="ADAL" clId="{A7F07307-C11E-45BA-AAB4-8AC43D446B01}" dt="2022-08-15T02:26:24.993" v="9475"/>
          <ac:picMkLst>
            <pc:docMk/>
            <pc:sldMk cId="1333670714" sldId="257"/>
            <ac:picMk id="36" creationId="{35CD5531-927C-B478-8AD7-3E9C207287C8}"/>
          </ac:picMkLst>
        </pc:picChg>
        <pc:picChg chg="mod">
          <ac:chgData name="Xiting Wang" userId="4215c639-9d29-431d-98bc-3378e62bb0e5" providerId="ADAL" clId="{A7F07307-C11E-45BA-AAB4-8AC43D446B01}" dt="2022-08-15T02:26:24.993" v="9475"/>
          <ac:picMkLst>
            <pc:docMk/>
            <pc:sldMk cId="1333670714" sldId="257"/>
            <ac:picMk id="38" creationId="{5003BC53-C88E-FD2C-882E-F64752BCB3A8}"/>
          </ac:picMkLst>
        </pc:picChg>
        <pc:picChg chg="mod">
          <ac:chgData name="Xiting Wang" userId="4215c639-9d29-431d-98bc-3378e62bb0e5" providerId="ADAL" clId="{A7F07307-C11E-45BA-AAB4-8AC43D446B01}" dt="2022-08-15T02:26:24.993" v="9475"/>
          <ac:picMkLst>
            <pc:docMk/>
            <pc:sldMk cId="1333670714" sldId="257"/>
            <ac:picMk id="40" creationId="{519667A9-9502-7A2B-313C-B524954F51C8}"/>
          </ac:picMkLst>
        </pc:picChg>
        <pc:picChg chg="mod">
          <ac:chgData name="Xiting Wang" userId="4215c639-9d29-431d-98bc-3378e62bb0e5" providerId="ADAL" clId="{A7F07307-C11E-45BA-AAB4-8AC43D446B01}" dt="2022-08-15T02:26:24.993" v="9475"/>
          <ac:picMkLst>
            <pc:docMk/>
            <pc:sldMk cId="1333670714" sldId="257"/>
            <ac:picMk id="43" creationId="{D98F5927-1812-AC38-F62B-E2B8E8777FE4}"/>
          </ac:picMkLst>
        </pc:pic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2170816310" sldId="257"/>
        </pc:sldMkLst>
      </pc:sldChg>
      <pc:sldChg chg="modSp del mod ord modNotesTx">
        <pc:chgData name="Xiting Wang" userId="4215c639-9d29-431d-98bc-3378e62bb0e5" providerId="ADAL" clId="{A7F07307-C11E-45BA-AAB4-8AC43D446B01}" dt="2022-08-15T06:07:30.096" v="13094" actId="47"/>
        <pc:sldMkLst>
          <pc:docMk/>
          <pc:sldMk cId="2983575902" sldId="258"/>
        </pc:sldMkLst>
        <pc:spChg chg="mod">
          <ac:chgData name="Xiting Wang" userId="4215c639-9d29-431d-98bc-3378e62bb0e5" providerId="ADAL" clId="{A7F07307-C11E-45BA-AAB4-8AC43D446B01}" dt="2022-08-12T06:40:39.645" v="1014" actId="1076"/>
          <ac:spMkLst>
            <pc:docMk/>
            <pc:sldMk cId="2983575902" sldId="258"/>
            <ac:spMk id="25" creationId="{28D4E18D-AFCC-EAE5-D9DC-C7E3B70D8ACA}"/>
          </ac:spMkLst>
        </pc:spChg>
        <pc:spChg chg="mod">
          <ac:chgData name="Xiting Wang" userId="4215c639-9d29-431d-98bc-3378e62bb0e5" providerId="ADAL" clId="{A7F07307-C11E-45BA-AAB4-8AC43D446B01}" dt="2022-08-12T06:49:56.822" v="1031" actId="20577"/>
          <ac:spMkLst>
            <pc:docMk/>
            <pc:sldMk cId="2983575902" sldId="258"/>
            <ac:spMk id="30" creationId="{F331AE07-D2DB-4533-4BD7-9C3A53D2057F}"/>
          </ac:spMkLst>
        </pc:spChg>
      </pc:sldChg>
      <pc:sldChg chg="del">
        <pc:chgData name="Xiting Wang" userId="4215c639-9d29-431d-98bc-3378e62bb0e5" providerId="ADAL" clId="{A7F07307-C11E-45BA-AAB4-8AC43D446B01}" dt="2022-08-15T06:07:30.096" v="13094" actId="47"/>
        <pc:sldMkLst>
          <pc:docMk/>
          <pc:sldMk cId="4116669581" sldId="259"/>
        </pc:sldMkLst>
      </pc:sldChg>
      <pc:sldChg chg="addSp modSp mod ord modAnim modNotesTx">
        <pc:chgData name="Xiting Wang" userId="4215c639-9d29-431d-98bc-3378e62bb0e5" providerId="ADAL" clId="{A7F07307-C11E-45BA-AAB4-8AC43D446B01}" dt="2022-08-20T10:37:06.889" v="56267" actId="403"/>
        <pc:sldMkLst>
          <pc:docMk/>
          <pc:sldMk cId="2945409980" sldId="260"/>
        </pc:sldMkLst>
        <pc:spChg chg="mod">
          <ac:chgData name="Xiting Wang" userId="4215c639-9d29-431d-98bc-3378e62bb0e5" providerId="ADAL" clId="{A7F07307-C11E-45BA-AAB4-8AC43D446B01}" dt="2022-08-20T10:19:43.092" v="55413" actId="20577"/>
          <ac:spMkLst>
            <pc:docMk/>
            <pc:sldMk cId="2945409980" sldId="260"/>
            <ac:spMk id="2" creationId="{09A467F8-A3EC-5B4E-6E95-9326729744FA}"/>
          </ac:spMkLst>
        </pc:spChg>
        <pc:spChg chg="mod">
          <ac:chgData name="Xiting Wang" userId="4215c639-9d29-431d-98bc-3378e62bb0e5" providerId="ADAL" clId="{A7F07307-C11E-45BA-AAB4-8AC43D446B01}" dt="2022-08-20T10:37:06.889" v="56267" actId="403"/>
          <ac:spMkLst>
            <pc:docMk/>
            <pc:sldMk cId="2945409980" sldId="260"/>
            <ac:spMk id="3" creationId="{61CB6613-F3E1-DBDB-7595-C05C34454EB9}"/>
          </ac:spMkLst>
        </pc:spChg>
        <pc:spChg chg="add">
          <ac:chgData name="Xiting Wang" userId="4215c639-9d29-431d-98bc-3378e62bb0e5" providerId="ADAL" clId="{A7F07307-C11E-45BA-AAB4-8AC43D446B01}" dt="2022-08-20T10:19:26.090" v="55402" actId="22"/>
          <ac:spMkLst>
            <pc:docMk/>
            <pc:sldMk cId="2945409980" sldId="260"/>
            <ac:spMk id="7" creationId="{D2F7309D-9690-809E-BABC-97BF364CC1EB}"/>
          </ac:spMkLst>
        </pc:spChg>
        <pc:spChg chg="add">
          <ac:chgData name="Xiting Wang" userId="4215c639-9d29-431d-98bc-3378e62bb0e5" providerId="ADAL" clId="{A7F07307-C11E-45BA-AAB4-8AC43D446B01}" dt="2022-08-20T10:19:26.090" v="55402" actId="22"/>
          <ac:spMkLst>
            <pc:docMk/>
            <pc:sldMk cId="2945409980" sldId="260"/>
            <ac:spMk id="9" creationId="{F4B47CBA-D3CB-6260-43DB-CC17F0C4CDD7}"/>
          </ac:spMkLst>
        </pc:spChg>
        <pc:picChg chg="add">
          <ac:chgData name="Xiting Wang" userId="4215c639-9d29-431d-98bc-3378e62bb0e5" providerId="ADAL" clId="{A7F07307-C11E-45BA-AAB4-8AC43D446B01}" dt="2022-08-20T10:19:26.090" v="55402" actId="22"/>
          <ac:picMkLst>
            <pc:docMk/>
            <pc:sldMk cId="2945409980" sldId="260"/>
            <ac:picMk id="5" creationId="{3853E4F6-0CA6-8AED-3FD7-BFC914B1843C}"/>
          </ac:picMkLst>
        </pc:picChg>
        <pc:picChg chg="add mod">
          <ac:chgData name="Xiting Wang" userId="4215c639-9d29-431d-98bc-3378e62bb0e5" providerId="ADAL" clId="{A7F07307-C11E-45BA-AAB4-8AC43D446B01}" dt="2022-08-20T10:20:30.159" v="55415"/>
          <ac:picMkLst>
            <pc:docMk/>
            <pc:sldMk cId="2945409980" sldId="260"/>
            <ac:picMk id="11" creationId="{9F4CA2AF-D4E7-075A-296C-B2D098F85B9A}"/>
          </ac:picMkLst>
        </pc:picChg>
      </pc:sldChg>
      <pc:sldChg chg="del ord">
        <pc:chgData name="Xiting Wang" userId="4215c639-9d29-431d-98bc-3378e62bb0e5" providerId="ADAL" clId="{A7F07307-C11E-45BA-AAB4-8AC43D446B01}" dt="2022-08-15T06:07:30.096" v="13094" actId="47"/>
        <pc:sldMkLst>
          <pc:docMk/>
          <pc:sldMk cId="1986848353" sldId="261"/>
        </pc:sldMkLst>
      </pc:sldChg>
      <pc:sldChg chg="addSp delSp modSp del mod ord modTransition modNotesTx">
        <pc:chgData name="Xiting Wang" userId="4215c639-9d29-431d-98bc-3378e62bb0e5" providerId="ADAL" clId="{A7F07307-C11E-45BA-AAB4-8AC43D446B01}" dt="2022-08-18T08:30:40.961" v="31832" actId="2696"/>
        <pc:sldMkLst>
          <pc:docMk/>
          <pc:sldMk cId="2623592357" sldId="262"/>
        </pc:sldMkLst>
        <pc:spChg chg="mod">
          <ac:chgData name="Xiting Wang" userId="4215c639-9d29-431d-98bc-3378e62bb0e5" providerId="ADAL" clId="{A7F07307-C11E-45BA-AAB4-8AC43D446B01}" dt="2022-08-12T07:42:12.530" v="2659" actId="20577"/>
          <ac:spMkLst>
            <pc:docMk/>
            <pc:sldMk cId="2623592357" sldId="262"/>
            <ac:spMk id="2" creationId="{6379C05A-1DC0-5331-ADD9-C675FFABBB2E}"/>
          </ac:spMkLst>
        </pc:spChg>
        <pc:spChg chg="mod">
          <ac:chgData name="Xiting Wang" userId="4215c639-9d29-431d-98bc-3378e62bb0e5" providerId="ADAL" clId="{A7F07307-C11E-45BA-AAB4-8AC43D446B01}" dt="2022-08-15T03:31:07.583" v="10144" actId="20577"/>
          <ac:spMkLst>
            <pc:docMk/>
            <pc:sldMk cId="2623592357" sldId="262"/>
            <ac:spMk id="3" creationId="{C9CDEA5B-14FC-D7AC-9D20-00B0DD3E7A81}"/>
          </ac:spMkLst>
        </pc:spChg>
        <pc:spChg chg="add del mod">
          <ac:chgData name="Xiting Wang" userId="4215c639-9d29-431d-98bc-3378e62bb0e5" providerId="ADAL" clId="{A7F07307-C11E-45BA-AAB4-8AC43D446B01}" dt="2022-08-12T07:48:38.963" v="3050"/>
          <ac:spMkLst>
            <pc:docMk/>
            <pc:sldMk cId="2623592357" sldId="262"/>
            <ac:spMk id="4" creationId="{F695F299-9B3E-3640-CEDC-D1AA63AF32C5}"/>
          </ac:spMkLst>
        </pc:spChg>
        <pc:spChg chg="mod">
          <ac:chgData name="Xiting Wang" userId="4215c639-9d29-431d-98bc-3378e62bb0e5" providerId="ADAL" clId="{A7F07307-C11E-45BA-AAB4-8AC43D446B01}" dt="2022-08-15T03:30:50.366" v="10138" actId="1076"/>
          <ac:spMkLst>
            <pc:docMk/>
            <pc:sldMk cId="2623592357" sldId="262"/>
            <ac:spMk id="5" creationId="{5F17C034-B35F-CDEB-D424-367A7232E169}"/>
          </ac:spMkLst>
        </pc:spChg>
        <pc:spChg chg="mod">
          <ac:chgData name="Xiting Wang" userId="4215c639-9d29-431d-98bc-3378e62bb0e5" providerId="ADAL" clId="{A7F07307-C11E-45BA-AAB4-8AC43D446B01}" dt="2022-08-15T03:29:41.855" v="10118"/>
          <ac:spMkLst>
            <pc:docMk/>
            <pc:sldMk cId="2623592357" sldId="262"/>
            <ac:spMk id="6" creationId="{ABD7131C-BBD3-E4D4-1FCD-25849C53F707}"/>
          </ac:spMkLst>
        </pc:spChg>
        <pc:spChg chg="mod">
          <ac:chgData name="Xiting Wang" userId="4215c639-9d29-431d-98bc-3378e62bb0e5" providerId="ADAL" clId="{A7F07307-C11E-45BA-AAB4-8AC43D446B01}" dt="2022-08-15T03:30:50.366" v="10138" actId="1076"/>
          <ac:spMkLst>
            <pc:docMk/>
            <pc:sldMk cId="2623592357" sldId="262"/>
            <ac:spMk id="7" creationId="{C395F636-80DA-D13D-D5E2-5BCB66E8C570}"/>
          </ac:spMkLst>
        </pc:spChg>
        <pc:spChg chg="mod">
          <ac:chgData name="Xiting Wang" userId="4215c639-9d29-431d-98bc-3378e62bb0e5" providerId="ADAL" clId="{A7F07307-C11E-45BA-AAB4-8AC43D446B01}" dt="2022-08-15T03:29:41.855" v="10118"/>
          <ac:spMkLst>
            <pc:docMk/>
            <pc:sldMk cId="2623592357" sldId="262"/>
            <ac:spMk id="8" creationId="{B5063797-6E70-A0C1-F33A-91111EBD8379}"/>
          </ac:spMkLst>
        </pc:spChg>
        <pc:spChg chg="add del mod">
          <ac:chgData name="Xiting Wang" userId="4215c639-9d29-431d-98bc-3378e62bb0e5" providerId="ADAL" clId="{A7F07307-C11E-45BA-AAB4-8AC43D446B01}" dt="2022-08-12T07:54:04.346" v="3537" actId="21"/>
          <ac:spMkLst>
            <pc:docMk/>
            <pc:sldMk cId="2623592357" sldId="262"/>
            <ac:spMk id="10" creationId="{5DE55F81-5A6F-62F0-88CB-1200E436BCAD}"/>
          </ac:spMkLst>
        </pc:spChg>
        <pc:spChg chg="mod">
          <ac:chgData name="Xiting Wang" userId="4215c639-9d29-431d-98bc-3378e62bb0e5" providerId="ADAL" clId="{A7F07307-C11E-45BA-AAB4-8AC43D446B01}" dt="2022-08-15T03:29:41.855" v="10118"/>
          <ac:spMkLst>
            <pc:docMk/>
            <pc:sldMk cId="2623592357" sldId="262"/>
            <ac:spMk id="15" creationId="{D55ACA01-1C11-9EEB-41AC-48B71C5CE086}"/>
          </ac:spMkLst>
        </pc:spChg>
        <pc:spChg chg="add del mod">
          <ac:chgData name="Xiting Wang" userId="4215c639-9d29-431d-98bc-3378e62bb0e5" providerId="ADAL" clId="{A7F07307-C11E-45BA-AAB4-8AC43D446B01}" dt="2022-08-12T07:54:04.346" v="3537" actId="21"/>
          <ac:spMkLst>
            <pc:docMk/>
            <pc:sldMk cId="2623592357" sldId="262"/>
            <ac:spMk id="15" creationId="{F91A25A2-7DD1-1009-A127-C0B9C4F50B58}"/>
          </ac:spMkLst>
        </pc:spChg>
        <pc:spChg chg="mod">
          <ac:chgData name="Xiting Wang" userId="4215c639-9d29-431d-98bc-3378e62bb0e5" providerId="ADAL" clId="{A7F07307-C11E-45BA-AAB4-8AC43D446B01}" dt="2022-08-15T03:29:41.855" v="10118"/>
          <ac:spMkLst>
            <pc:docMk/>
            <pc:sldMk cId="2623592357" sldId="262"/>
            <ac:spMk id="17" creationId="{00804131-4E5D-A644-A619-D59176059EC0}"/>
          </ac:spMkLst>
        </pc:spChg>
        <pc:spChg chg="add del mod">
          <ac:chgData name="Xiting Wang" userId="4215c639-9d29-431d-98bc-3378e62bb0e5" providerId="ADAL" clId="{A7F07307-C11E-45BA-AAB4-8AC43D446B01}" dt="2022-08-12T07:52:06.656" v="3373" actId="478"/>
          <ac:spMkLst>
            <pc:docMk/>
            <pc:sldMk cId="2623592357" sldId="262"/>
            <ac:spMk id="17" creationId="{0C98D03C-0C5D-A48B-6B46-85FC90BFABC2}"/>
          </ac:spMkLst>
        </pc:spChg>
        <pc:spChg chg="mod">
          <ac:chgData name="Xiting Wang" userId="4215c639-9d29-431d-98bc-3378e62bb0e5" providerId="ADAL" clId="{A7F07307-C11E-45BA-AAB4-8AC43D446B01}" dt="2022-08-15T03:29:41.855" v="10118"/>
          <ac:spMkLst>
            <pc:docMk/>
            <pc:sldMk cId="2623592357" sldId="262"/>
            <ac:spMk id="18" creationId="{C260D255-9A13-D3FB-C150-EBF07B835A47}"/>
          </ac:spMkLst>
        </pc:spChg>
        <pc:spChg chg="add del mod">
          <ac:chgData name="Xiting Wang" userId="4215c639-9d29-431d-98bc-3378e62bb0e5" providerId="ADAL" clId="{A7F07307-C11E-45BA-AAB4-8AC43D446B01}" dt="2022-08-15T03:29:58.055" v="10123" actId="478"/>
          <ac:spMkLst>
            <pc:docMk/>
            <pc:sldMk cId="2623592357" sldId="262"/>
            <ac:spMk id="19" creationId="{49E858F7-5E98-AA76-A1C4-0A7BACB79622}"/>
          </ac:spMkLst>
        </pc:spChg>
        <pc:spChg chg="add mod">
          <ac:chgData name="Xiting Wang" userId="4215c639-9d29-431d-98bc-3378e62bb0e5" providerId="ADAL" clId="{A7F07307-C11E-45BA-AAB4-8AC43D446B01}" dt="2022-08-12T08:06:31.597" v="3958" actId="1076"/>
          <ac:spMkLst>
            <pc:docMk/>
            <pc:sldMk cId="2623592357" sldId="262"/>
            <ac:spMk id="21" creationId="{7CE8BE4F-A66E-2EF5-2437-F9E9BD3A276B}"/>
          </ac:spMkLst>
        </pc:spChg>
        <pc:spChg chg="add del mod">
          <ac:chgData name="Xiting Wang" userId="4215c639-9d29-431d-98bc-3378e62bb0e5" providerId="ADAL" clId="{A7F07307-C11E-45BA-AAB4-8AC43D446B01}" dt="2022-08-15T03:29:58.055" v="10123" actId="478"/>
          <ac:spMkLst>
            <pc:docMk/>
            <pc:sldMk cId="2623592357" sldId="262"/>
            <ac:spMk id="23" creationId="{CB17D143-75FE-AAF6-BD5D-BD30714A3304}"/>
          </ac:spMkLst>
        </pc:spChg>
        <pc:spChg chg="add mod">
          <ac:chgData name="Xiting Wang" userId="4215c639-9d29-431d-98bc-3378e62bb0e5" providerId="ADAL" clId="{A7F07307-C11E-45BA-AAB4-8AC43D446B01}" dt="2022-08-15T03:30:09.031" v="10126" actId="1076"/>
          <ac:spMkLst>
            <pc:docMk/>
            <pc:sldMk cId="2623592357" sldId="262"/>
            <ac:spMk id="24" creationId="{66CB069B-F4C7-DCEB-B3E6-68C761A9CA69}"/>
          </ac:spMkLst>
        </pc:spChg>
        <pc:spChg chg="add mod">
          <ac:chgData name="Xiting Wang" userId="4215c639-9d29-431d-98bc-3378e62bb0e5" providerId="ADAL" clId="{A7F07307-C11E-45BA-AAB4-8AC43D446B01}" dt="2022-08-12T08:06:31.597" v="3958" actId="1076"/>
          <ac:spMkLst>
            <pc:docMk/>
            <pc:sldMk cId="2623592357" sldId="262"/>
            <ac:spMk id="25" creationId="{7D57249D-5F7A-CA40-FC4D-C30BBA0150D6}"/>
          </ac:spMkLst>
        </pc:spChg>
        <pc:spChg chg="add mod">
          <ac:chgData name="Xiting Wang" userId="4215c639-9d29-431d-98bc-3378e62bb0e5" providerId="ADAL" clId="{A7F07307-C11E-45BA-AAB4-8AC43D446B01}" dt="2022-08-15T03:31:01.613" v="10141" actId="1076"/>
          <ac:spMkLst>
            <pc:docMk/>
            <pc:sldMk cId="2623592357" sldId="262"/>
            <ac:spMk id="27" creationId="{100FBFCF-6F29-F68E-2FB0-0A1462817771}"/>
          </ac:spMkLst>
        </pc:spChg>
        <pc:spChg chg="add mod">
          <ac:chgData name="Xiting Wang" userId="4215c639-9d29-431d-98bc-3378e62bb0e5" providerId="ADAL" clId="{A7F07307-C11E-45BA-AAB4-8AC43D446B01}" dt="2022-08-15T03:31:01.613" v="10141" actId="1076"/>
          <ac:spMkLst>
            <pc:docMk/>
            <pc:sldMk cId="2623592357" sldId="262"/>
            <ac:spMk id="28" creationId="{0A8FCF3A-D942-71EC-268E-DE100960485F}"/>
          </ac:spMkLst>
        </pc:spChg>
        <pc:spChg chg="add mod">
          <ac:chgData name="Xiting Wang" userId="4215c639-9d29-431d-98bc-3378e62bb0e5" providerId="ADAL" clId="{A7F07307-C11E-45BA-AAB4-8AC43D446B01}" dt="2022-08-15T03:30:31.511" v="10136" actId="1076"/>
          <ac:spMkLst>
            <pc:docMk/>
            <pc:sldMk cId="2623592357" sldId="262"/>
            <ac:spMk id="29" creationId="{EDCC6C6F-1DFA-E962-7C12-7D34A1113EDC}"/>
          </ac:spMkLst>
        </pc:spChg>
        <pc:spChg chg="add del mod">
          <ac:chgData name="Xiting Wang" userId="4215c639-9d29-431d-98bc-3378e62bb0e5" providerId="ADAL" clId="{A7F07307-C11E-45BA-AAB4-8AC43D446B01}" dt="2022-08-15T03:29:58.055" v="10123" actId="478"/>
          <ac:spMkLst>
            <pc:docMk/>
            <pc:sldMk cId="2623592357" sldId="262"/>
            <ac:spMk id="31" creationId="{4FFB7F3A-C164-AD2C-AAE9-976E5DECC73C}"/>
          </ac:spMkLst>
        </pc:spChg>
        <pc:spChg chg="add mod">
          <ac:chgData name="Xiting Wang" userId="4215c639-9d29-431d-98bc-3378e62bb0e5" providerId="ADAL" clId="{A7F07307-C11E-45BA-AAB4-8AC43D446B01}" dt="2022-08-15T03:30:09.031" v="10126" actId="1076"/>
          <ac:spMkLst>
            <pc:docMk/>
            <pc:sldMk cId="2623592357" sldId="262"/>
            <ac:spMk id="32" creationId="{CC84A726-3295-2264-67CD-F6CCA7EA5C90}"/>
          </ac:spMkLst>
        </pc:spChg>
        <pc:spChg chg="add del mod">
          <ac:chgData name="Xiting Wang" userId="4215c639-9d29-431d-98bc-3378e62bb0e5" providerId="ADAL" clId="{A7F07307-C11E-45BA-AAB4-8AC43D446B01}" dt="2022-08-15T03:29:58.872" v="10124" actId="478"/>
          <ac:spMkLst>
            <pc:docMk/>
            <pc:sldMk cId="2623592357" sldId="262"/>
            <ac:spMk id="33" creationId="{EA3C82E5-0363-907F-DEE7-713A01A7307F}"/>
          </ac:spMkLst>
        </pc:spChg>
        <pc:spChg chg="add mod">
          <ac:chgData name="Xiting Wang" userId="4215c639-9d29-431d-98bc-3378e62bb0e5" providerId="ADAL" clId="{A7F07307-C11E-45BA-AAB4-8AC43D446B01}" dt="2022-08-15T03:31:01.613" v="10141" actId="1076"/>
          <ac:spMkLst>
            <pc:docMk/>
            <pc:sldMk cId="2623592357" sldId="262"/>
            <ac:spMk id="35" creationId="{89676630-E11C-16FB-2F3A-C9110B678ABC}"/>
          </ac:spMkLst>
        </pc:spChg>
        <pc:spChg chg="add mod">
          <ac:chgData name="Xiting Wang" userId="4215c639-9d29-431d-98bc-3378e62bb0e5" providerId="ADAL" clId="{A7F07307-C11E-45BA-AAB4-8AC43D446B01}" dt="2022-08-15T03:30:28.743" v="10135" actId="1076"/>
          <ac:spMkLst>
            <pc:docMk/>
            <pc:sldMk cId="2623592357" sldId="262"/>
            <ac:spMk id="37" creationId="{7D341B94-C2EA-59C3-A4CA-873E2F623BF6}"/>
          </ac:spMkLst>
        </pc:spChg>
        <pc:grpChg chg="add mod">
          <ac:chgData name="Xiting Wang" userId="4215c639-9d29-431d-98bc-3378e62bb0e5" providerId="ADAL" clId="{A7F07307-C11E-45BA-AAB4-8AC43D446B01}" dt="2022-08-15T03:29:49.151" v="10121" actId="1076"/>
          <ac:grpSpMkLst>
            <pc:docMk/>
            <pc:sldMk cId="2623592357" sldId="262"/>
            <ac:grpSpMk id="4" creationId="{A898320C-FFEF-0F34-8F40-0369BEC81CFF}"/>
          </ac:grpSpMkLst>
        </pc:grpChg>
        <pc:grpChg chg="add mod">
          <ac:chgData name="Xiting Wang" userId="4215c639-9d29-431d-98bc-3378e62bb0e5" providerId="ADAL" clId="{A7F07307-C11E-45BA-AAB4-8AC43D446B01}" dt="2022-08-15T03:29:49.151" v="10121" actId="1076"/>
          <ac:grpSpMkLst>
            <pc:docMk/>
            <pc:sldMk cId="2623592357" sldId="262"/>
            <ac:grpSpMk id="12" creationId="{E0DBF026-053A-E44F-7552-AC0DE327455E}"/>
          </ac:grpSpMkLst>
        </pc:grpChg>
        <pc:picChg chg="add del mod modCrop">
          <ac:chgData name="Xiting Wang" userId="4215c639-9d29-431d-98bc-3378e62bb0e5" providerId="ADAL" clId="{A7F07307-C11E-45BA-AAB4-8AC43D446B01}" dt="2022-08-12T07:54:04.346" v="3537" actId="21"/>
          <ac:picMkLst>
            <pc:docMk/>
            <pc:sldMk cId="2623592357" sldId="262"/>
            <ac:picMk id="8" creationId="{93348DBC-E4D2-2408-8E99-3E5117F232E3}"/>
          </ac:picMkLst>
        </pc:picChg>
        <pc:picChg chg="del mod">
          <ac:chgData name="Xiting Wang" userId="4215c639-9d29-431d-98bc-3378e62bb0e5" providerId="ADAL" clId="{A7F07307-C11E-45BA-AAB4-8AC43D446B01}" dt="2022-08-15T03:29:37.807" v="10117" actId="478"/>
          <ac:picMkLst>
            <pc:docMk/>
            <pc:sldMk cId="2623592357" sldId="262"/>
            <ac:picMk id="9" creationId="{63DA6827-351B-9412-D66B-CCBC0EF8EC8D}"/>
          </ac:picMkLst>
        </pc:picChg>
        <pc:picChg chg="mod">
          <ac:chgData name="Xiting Wang" userId="4215c639-9d29-431d-98bc-3378e62bb0e5" providerId="ADAL" clId="{A7F07307-C11E-45BA-AAB4-8AC43D446B01}" dt="2022-08-15T03:29:41.855" v="10118"/>
          <ac:picMkLst>
            <pc:docMk/>
            <pc:sldMk cId="2623592357" sldId="262"/>
            <ac:picMk id="10" creationId="{59036FE5-FF2F-76E5-2195-BB567C48ADE3}"/>
          </ac:picMkLst>
        </pc:picChg>
        <pc:picChg chg="del mod">
          <ac:chgData name="Xiting Wang" userId="4215c639-9d29-431d-98bc-3378e62bb0e5" providerId="ADAL" clId="{A7F07307-C11E-45BA-AAB4-8AC43D446B01}" dt="2022-08-15T03:29:37.807" v="10117" actId="478"/>
          <ac:picMkLst>
            <pc:docMk/>
            <pc:sldMk cId="2623592357" sldId="262"/>
            <ac:picMk id="11" creationId="{34E58748-025E-8982-BD20-B83C1FA32A76}"/>
          </ac:picMkLst>
        </pc:picChg>
        <pc:picChg chg="add mod">
          <ac:chgData name="Xiting Wang" userId="4215c639-9d29-431d-98bc-3378e62bb0e5" providerId="ADAL" clId="{A7F07307-C11E-45BA-AAB4-8AC43D446B01}" dt="2022-08-12T07:50:28.204" v="3175" actId="1076"/>
          <ac:picMkLst>
            <pc:docMk/>
            <pc:sldMk cId="2623592357" sldId="262"/>
            <ac:picMk id="13" creationId="{A326D559-B658-3E5F-9C25-E5D9D5C42C8F}"/>
          </ac:picMkLst>
        </pc:picChg>
        <pc:picChg chg="mod">
          <ac:chgData name="Xiting Wang" userId="4215c639-9d29-431d-98bc-3378e62bb0e5" providerId="ADAL" clId="{A7F07307-C11E-45BA-AAB4-8AC43D446B01}" dt="2022-08-15T03:29:41.855" v="10118"/>
          <ac:picMkLst>
            <pc:docMk/>
            <pc:sldMk cId="2623592357" sldId="262"/>
            <ac:picMk id="14" creationId="{F492B865-270F-6653-A54D-6CB2F71224E3}"/>
          </ac:picMkLst>
        </pc:picChg>
        <pc:picChg chg="mod">
          <ac:chgData name="Xiting Wang" userId="4215c639-9d29-431d-98bc-3378e62bb0e5" providerId="ADAL" clId="{A7F07307-C11E-45BA-AAB4-8AC43D446B01}" dt="2022-08-15T03:29:41.855" v="10118"/>
          <ac:picMkLst>
            <pc:docMk/>
            <pc:sldMk cId="2623592357" sldId="262"/>
            <ac:picMk id="16" creationId="{5E138B8F-1487-1A2D-E8F3-57FFFBE7E849}"/>
          </ac:picMkLst>
        </pc:picChg>
        <pc:picChg chg="mod">
          <ac:chgData name="Xiting Wang" userId="4215c639-9d29-431d-98bc-3378e62bb0e5" providerId="ADAL" clId="{A7F07307-C11E-45BA-AAB4-8AC43D446B01}" dt="2022-08-15T03:29:41.855" v="10118"/>
          <ac:picMkLst>
            <pc:docMk/>
            <pc:sldMk cId="2623592357" sldId="262"/>
            <ac:picMk id="20" creationId="{2165B1E4-5D93-8387-E4DF-1198CCCCF8F6}"/>
          </ac:picMkLst>
        </pc:picChg>
        <pc:picChg chg="add del">
          <ac:chgData name="Xiting Wang" userId="4215c639-9d29-431d-98bc-3378e62bb0e5" providerId="ADAL" clId="{A7F07307-C11E-45BA-AAB4-8AC43D446B01}" dt="2022-08-15T05:48:21.066" v="12072" actId="22"/>
          <ac:picMkLst>
            <pc:docMk/>
            <pc:sldMk cId="2623592357" sldId="262"/>
            <ac:picMk id="39" creationId="{BF1EE585-F6DB-98EC-072C-B831C14D2A83}"/>
          </ac:picMkLst>
        </pc:pic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3755061006" sldId="262"/>
        </pc:sldMkLst>
      </pc:sldChg>
      <pc:sldChg chg="del ord">
        <pc:chgData name="Xiting Wang" userId="4215c639-9d29-431d-98bc-3378e62bb0e5" providerId="ADAL" clId="{A7F07307-C11E-45BA-AAB4-8AC43D446B01}" dt="2022-08-15T06:07:30.096" v="13094" actId="47"/>
        <pc:sldMkLst>
          <pc:docMk/>
          <pc:sldMk cId="386816707" sldId="263"/>
        </pc:sldMkLst>
      </pc:sldChg>
      <pc:sldChg chg="addSp delSp modSp del mod ord modTransition modNotesTx">
        <pc:chgData name="Xiting Wang" userId="4215c639-9d29-431d-98bc-3378e62bb0e5" providerId="ADAL" clId="{A7F07307-C11E-45BA-AAB4-8AC43D446B01}" dt="2022-08-18T08:30:40.961" v="31832" actId="2696"/>
        <pc:sldMkLst>
          <pc:docMk/>
          <pc:sldMk cId="415102393" sldId="264"/>
        </pc:sldMkLst>
        <pc:spChg chg="mod">
          <ac:chgData name="Xiting Wang" userId="4215c639-9d29-431d-98bc-3378e62bb0e5" providerId="ADAL" clId="{A7F07307-C11E-45BA-AAB4-8AC43D446B01}" dt="2022-08-12T08:43:53.354" v="4921" actId="113"/>
          <ac:spMkLst>
            <pc:docMk/>
            <pc:sldMk cId="415102393" sldId="264"/>
            <ac:spMk id="2" creationId="{37937723-C0D9-C77C-07B4-A2936AF9D1A3}"/>
          </ac:spMkLst>
        </pc:spChg>
        <pc:spChg chg="add del mod">
          <ac:chgData name="Xiting Wang" userId="4215c639-9d29-431d-98bc-3378e62bb0e5" providerId="ADAL" clId="{A7F07307-C11E-45BA-AAB4-8AC43D446B01}" dt="2022-08-12T08:11:50.596" v="4130" actId="22"/>
          <ac:spMkLst>
            <pc:docMk/>
            <pc:sldMk cId="415102393" sldId="264"/>
            <ac:spMk id="4" creationId="{0BD295C5-12C8-2E33-1C79-7BF8482164BE}"/>
          </ac:spMkLst>
        </pc:spChg>
        <pc:spChg chg="add">
          <ac:chgData name="Xiting Wang" userId="4215c639-9d29-431d-98bc-3378e62bb0e5" providerId="ADAL" clId="{A7F07307-C11E-45BA-AAB4-8AC43D446B01}" dt="2022-08-15T06:12:56.005" v="13124" actId="22"/>
          <ac:spMkLst>
            <pc:docMk/>
            <pc:sldMk cId="415102393" sldId="264"/>
            <ac:spMk id="5" creationId="{9F02A60A-849C-348D-ABC7-1C6C44D94D00}"/>
          </ac:spMkLst>
        </pc:spChg>
        <pc:spChg chg="mod">
          <ac:chgData name="Xiting Wang" userId="4215c639-9d29-431d-98bc-3378e62bb0e5" providerId="ADAL" clId="{A7F07307-C11E-45BA-AAB4-8AC43D446B01}" dt="2022-08-12T08:11:30.158" v="4116" actId="1076"/>
          <ac:spMkLst>
            <pc:docMk/>
            <pc:sldMk cId="415102393" sldId="264"/>
            <ac:spMk id="7" creationId="{BEF3ED5F-D7BD-E2A9-5B91-FAE3DDC6CE5F}"/>
          </ac:spMkLst>
        </pc:spChg>
        <pc:spChg chg="mod">
          <ac:chgData name="Xiting Wang" userId="4215c639-9d29-431d-98bc-3378e62bb0e5" providerId="ADAL" clId="{A7F07307-C11E-45BA-AAB4-8AC43D446B01}" dt="2022-08-12T08:11:30.158" v="4116" actId="1076"/>
          <ac:spMkLst>
            <pc:docMk/>
            <pc:sldMk cId="415102393" sldId="264"/>
            <ac:spMk id="9" creationId="{A487882A-1FEC-AE87-8B99-A14F378E9CCB}"/>
          </ac:spMkLst>
        </pc:spChg>
        <pc:spChg chg="mod">
          <ac:chgData name="Xiting Wang" userId="4215c639-9d29-431d-98bc-3378e62bb0e5" providerId="ADAL" clId="{A7F07307-C11E-45BA-AAB4-8AC43D446B01}" dt="2022-08-12T08:11:30.158" v="4116" actId="1076"/>
          <ac:spMkLst>
            <pc:docMk/>
            <pc:sldMk cId="415102393" sldId="264"/>
            <ac:spMk id="14" creationId="{BA51F042-1B89-ADF5-3548-36A2AA2F426F}"/>
          </ac:spMkLst>
        </pc:spChg>
        <pc:spChg chg="mod">
          <ac:chgData name="Xiting Wang" userId="4215c639-9d29-431d-98bc-3378e62bb0e5" providerId="ADAL" clId="{A7F07307-C11E-45BA-AAB4-8AC43D446B01}" dt="2022-08-12T08:11:30.158" v="4116" actId="1076"/>
          <ac:spMkLst>
            <pc:docMk/>
            <pc:sldMk cId="415102393" sldId="264"/>
            <ac:spMk id="16" creationId="{35C6DD4E-6557-B49E-9FEB-315E68FB04D6}"/>
          </ac:spMkLst>
        </pc:spChg>
        <pc:spChg chg="mod">
          <ac:chgData name="Xiting Wang" userId="4215c639-9d29-431d-98bc-3378e62bb0e5" providerId="ADAL" clId="{A7F07307-C11E-45BA-AAB4-8AC43D446B01}" dt="2022-08-12T08:11:30.158" v="4116" actId="1076"/>
          <ac:spMkLst>
            <pc:docMk/>
            <pc:sldMk cId="415102393" sldId="264"/>
            <ac:spMk id="18" creationId="{D9035C43-91D1-B74A-A846-2B77AC89E1E2}"/>
          </ac:spMkLst>
        </pc:spChg>
        <pc:spChg chg="mod">
          <ac:chgData name="Xiting Wang" userId="4215c639-9d29-431d-98bc-3378e62bb0e5" providerId="ADAL" clId="{A7F07307-C11E-45BA-AAB4-8AC43D446B01}" dt="2022-08-12T08:11:30.158" v="4116" actId="1076"/>
          <ac:spMkLst>
            <pc:docMk/>
            <pc:sldMk cId="415102393" sldId="264"/>
            <ac:spMk id="20" creationId="{FCB1B8BB-E396-C995-D678-26E974C5F663}"/>
          </ac:spMkLst>
        </pc:spChg>
        <pc:spChg chg="mod">
          <ac:chgData name="Xiting Wang" userId="4215c639-9d29-431d-98bc-3378e62bb0e5" providerId="ADAL" clId="{A7F07307-C11E-45BA-AAB4-8AC43D446B01}" dt="2022-08-12T08:11:30.158" v="4116" actId="1076"/>
          <ac:spMkLst>
            <pc:docMk/>
            <pc:sldMk cId="415102393" sldId="264"/>
            <ac:spMk id="21" creationId="{239E3AA9-EAEC-3EED-BF2D-38DF52196AB8}"/>
          </ac:spMkLst>
        </pc:spChg>
        <pc:spChg chg="mod">
          <ac:chgData name="Xiting Wang" userId="4215c639-9d29-431d-98bc-3378e62bb0e5" providerId="ADAL" clId="{A7F07307-C11E-45BA-AAB4-8AC43D446B01}" dt="2022-08-12T08:55:50.682" v="5372"/>
          <ac:spMkLst>
            <pc:docMk/>
            <pc:sldMk cId="415102393" sldId="264"/>
            <ac:spMk id="22" creationId="{6EBA15C7-A700-428E-DB92-1D1110EB87FF}"/>
          </ac:spMkLst>
        </pc:spChg>
        <pc:spChg chg="mod">
          <ac:chgData name="Xiting Wang" userId="4215c639-9d29-431d-98bc-3378e62bb0e5" providerId="ADAL" clId="{A7F07307-C11E-45BA-AAB4-8AC43D446B01}" dt="2022-08-12T08:16:08.374" v="4348" actId="1076"/>
          <ac:spMkLst>
            <pc:docMk/>
            <pc:sldMk cId="415102393" sldId="264"/>
            <ac:spMk id="23" creationId="{5FDC4B54-5626-CA2F-D279-F4245B4699D7}"/>
          </ac:spMkLst>
        </pc:spChg>
        <pc:spChg chg="del mod">
          <ac:chgData name="Xiting Wang" userId="4215c639-9d29-431d-98bc-3378e62bb0e5" providerId="ADAL" clId="{A7F07307-C11E-45BA-AAB4-8AC43D446B01}" dt="2022-08-12T08:27:56.976" v="4508" actId="478"/>
          <ac:spMkLst>
            <pc:docMk/>
            <pc:sldMk cId="415102393" sldId="264"/>
            <ac:spMk id="24" creationId="{6752EE0C-FD6E-5FA2-78E3-3539426F82B3}"/>
          </ac:spMkLst>
        </pc:spChg>
        <pc:spChg chg="del mod">
          <ac:chgData name="Xiting Wang" userId="4215c639-9d29-431d-98bc-3378e62bb0e5" providerId="ADAL" clId="{A7F07307-C11E-45BA-AAB4-8AC43D446B01}" dt="2022-08-12T08:38:31.384" v="4797" actId="478"/>
          <ac:spMkLst>
            <pc:docMk/>
            <pc:sldMk cId="415102393" sldId="264"/>
            <ac:spMk id="25" creationId="{79D5CB96-F6E9-97C8-48F2-09FC2AC81141}"/>
          </ac:spMkLst>
        </pc:spChg>
        <pc:spChg chg="mod">
          <ac:chgData name="Xiting Wang" userId="4215c639-9d29-431d-98bc-3378e62bb0e5" providerId="ADAL" clId="{A7F07307-C11E-45BA-AAB4-8AC43D446B01}" dt="2022-08-12T08:16:20.576" v="4350"/>
          <ac:spMkLst>
            <pc:docMk/>
            <pc:sldMk cId="415102393" sldId="264"/>
            <ac:spMk id="26" creationId="{BC29309D-FD64-DAAB-4EAA-7D95EB265C9D}"/>
          </ac:spMkLst>
        </pc:spChg>
        <pc:spChg chg="mod">
          <ac:chgData name="Xiting Wang" userId="4215c639-9d29-431d-98bc-3378e62bb0e5" providerId="ADAL" clId="{A7F07307-C11E-45BA-AAB4-8AC43D446B01}" dt="2022-08-12T08:16:28.570" v="4366" actId="20577"/>
          <ac:spMkLst>
            <pc:docMk/>
            <pc:sldMk cId="415102393" sldId="264"/>
            <ac:spMk id="27" creationId="{8AF84385-EE38-4393-444D-F7BBDA85ADA4}"/>
          </ac:spMkLst>
        </pc:spChg>
        <pc:spChg chg="add del mod">
          <ac:chgData name="Xiting Wang" userId="4215c639-9d29-431d-98bc-3378e62bb0e5" providerId="ADAL" clId="{A7F07307-C11E-45BA-AAB4-8AC43D446B01}" dt="2022-08-12T08:20:48.890" v="4408" actId="478"/>
          <ac:spMkLst>
            <pc:docMk/>
            <pc:sldMk cId="415102393" sldId="264"/>
            <ac:spMk id="33" creationId="{E213C720-47BD-CC54-B9CC-F81195A0EAF3}"/>
          </ac:spMkLst>
        </pc:spChg>
        <pc:spChg chg="add del mod">
          <ac:chgData name="Xiting Wang" userId="4215c639-9d29-431d-98bc-3378e62bb0e5" providerId="ADAL" clId="{A7F07307-C11E-45BA-AAB4-8AC43D446B01}" dt="2022-08-12T08:28:01.712" v="4511" actId="478"/>
          <ac:spMkLst>
            <pc:docMk/>
            <pc:sldMk cId="415102393" sldId="264"/>
            <ac:spMk id="34" creationId="{7973BF93-41EC-5547-E0F1-2A71C2AAB12C}"/>
          </ac:spMkLst>
        </pc:spChg>
        <pc:spChg chg="add del mod">
          <ac:chgData name="Xiting Wang" userId="4215c639-9d29-431d-98bc-3378e62bb0e5" providerId="ADAL" clId="{A7F07307-C11E-45BA-AAB4-8AC43D446B01}" dt="2022-08-12T08:27:59.865" v="4510" actId="478"/>
          <ac:spMkLst>
            <pc:docMk/>
            <pc:sldMk cId="415102393" sldId="264"/>
            <ac:spMk id="39" creationId="{A90BAFB3-1603-7318-2DC7-092A6FE44591}"/>
          </ac:spMkLst>
        </pc:spChg>
        <pc:spChg chg="mod">
          <ac:chgData name="Xiting Wang" userId="4215c639-9d29-431d-98bc-3378e62bb0e5" providerId="ADAL" clId="{A7F07307-C11E-45BA-AAB4-8AC43D446B01}" dt="2022-08-12T08:36:16.104" v="4776" actId="1076"/>
          <ac:spMkLst>
            <pc:docMk/>
            <pc:sldMk cId="415102393" sldId="264"/>
            <ac:spMk id="43" creationId="{E3225377-1EAB-A9CD-B42D-414E1989D9A2}"/>
          </ac:spMkLst>
        </pc:spChg>
        <pc:spChg chg="add del mod">
          <ac:chgData name="Xiting Wang" userId="4215c639-9d29-431d-98bc-3378e62bb0e5" providerId="ADAL" clId="{A7F07307-C11E-45BA-AAB4-8AC43D446B01}" dt="2022-08-12T08:27:58.258" v="4509" actId="478"/>
          <ac:spMkLst>
            <pc:docMk/>
            <pc:sldMk cId="415102393" sldId="264"/>
            <ac:spMk id="44" creationId="{611D6288-5639-1759-ACD5-700C7BA46A2D}"/>
          </ac:spMkLst>
        </pc:spChg>
        <pc:spChg chg="mod">
          <ac:chgData name="Xiting Wang" userId="4215c639-9d29-431d-98bc-3378e62bb0e5" providerId="ADAL" clId="{A7F07307-C11E-45BA-AAB4-8AC43D446B01}" dt="2022-08-12T08:18:18.694" v="4384" actId="1076"/>
          <ac:spMkLst>
            <pc:docMk/>
            <pc:sldMk cId="415102393" sldId="264"/>
            <ac:spMk id="45" creationId="{18B8D9EA-857F-2323-1A4A-388E0838E40C}"/>
          </ac:spMkLst>
        </pc:spChg>
        <pc:spChg chg="add del mod">
          <ac:chgData name="Xiting Wang" userId="4215c639-9d29-431d-98bc-3378e62bb0e5" providerId="ADAL" clId="{A7F07307-C11E-45BA-AAB4-8AC43D446B01}" dt="2022-08-12T08:55:50.944" v="5374"/>
          <ac:spMkLst>
            <pc:docMk/>
            <pc:sldMk cId="415102393" sldId="264"/>
            <ac:spMk id="47" creationId="{9ED16B8A-78A3-1F3D-926F-CF46586259FE}"/>
          </ac:spMkLst>
        </pc:spChg>
        <pc:spChg chg="add mod">
          <ac:chgData name="Xiting Wang" userId="4215c639-9d29-431d-98bc-3378e62bb0e5" providerId="ADAL" clId="{A7F07307-C11E-45BA-AAB4-8AC43D446B01}" dt="2022-08-15T03:52:01.354" v="10659" actId="207"/>
          <ac:spMkLst>
            <pc:docMk/>
            <pc:sldMk cId="415102393" sldId="264"/>
            <ac:spMk id="49" creationId="{BB11DCE8-87BC-2640-C11F-BB77D3B80F7C}"/>
          </ac:spMkLst>
        </pc:spChg>
        <pc:spChg chg="add del">
          <ac:chgData name="Xiting Wang" userId="4215c639-9d29-431d-98bc-3378e62bb0e5" providerId="ADAL" clId="{A7F07307-C11E-45BA-AAB4-8AC43D446B01}" dt="2022-08-12T08:31:07.932" v="4623" actId="22"/>
          <ac:spMkLst>
            <pc:docMk/>
            <pc:sldMk cId="415102393" sldId="264"/>
            <ac:spMk id="53" creationId="{0DCD4CB4-5A97-CA03-9DE7-9DECA4B29FED}"/>
          </ac:spMkLst>
        </pc:spChg>
        <pc:spChg chg="add del">
          <ac:chgData name="Xiting Wang" userId="4215c639-9d29-431d-98bc-3378e62bb0e5" providerId="ADAL" clId="{A7F07307-C11E-45BA-AAB4-8AC43D446B01}" dt="2022-08-12T08:31:07.932" v="4623" actId="22"/>
          <ac:spMkLst>
            <pc:docMk/>
            <pc:sldMk cId="415102393" sldId="264"/>
            <ac:spMk id="55" creationId="{973637C1-A376-C00A-AD17-33CE36A62A07}"/>
          </ac:spMkLst>
        </pc:spChg>
        <pc:spChg chg="add mod">
          <ac:chgData name="Xiting Wang" userId="4215c639-9d29-431d-98bc-3378e62bb0e5" providerId="ADAL" clId="{A7F07307-C11E-45BA-AAB4-8AC43D446B01}" dt="2022-08-12T08:40:31.551" v="4810" actId="1076"/>
          <ac:spMkLst>
            <pc:docMk/>
            <pc:sldMk cId="415102393" sldId="264"/>
            <ac:spMk id="1036" creationId="{C9B98091-4F8B-09A3-4BD4-4A48F62FF682}"/>
          </ac:spMkLst>
        </pc:spChg>
        <pc:spChg chg="add del mod">
          <ac:chgData name="Xiting Wang" userId="4215c639-9d29-431d-98bc-3378e62bb0e5" providerId="ADAL" clId="{A7F07307-C11E-45BA-AAB4-8AC43D446B01}" dt="2022-08-15T06:12:55.682" v="13123" actId="478"/>
          <ac:spMkLst>
            <pc:docMk/>
            <pc:sldMk cId="415102393" sldId="264"/>
            <ac:spMk id="1038" creationId="{896AAA07-9A34-45A6-A30D-E21E87005A20}"/>
          </ac:spMkLst>
        </pc:spChg>
        <pc:spChg chg="add del">
          <ac:chgData name="Xiting Wang" userId="4215c639-9d29-431d-98bc-3378e62bb0e5" providerId="ADAL" clId="{A7F07307-C11E-45BA-AAB4-8AC43D446B01}" dt="2022-08-12T08:55:44.111" v="5363" actId="22"/>
          <ac:spMkLst>
            <pc:docMk/>
            <pc:sldMk cId="415102393" sldId="264"/>
            <ac:spMk id="1040" creationId="{E07357C6-49AF-20CD-135B-1F86050227E3}"/>
          </ac:spMkLst>
        </pc:spChg>
        <pc:grpChg chg="add del mod">
          <ac:chgData name="Xiting Wang" userId="4215c639-9d29-431d-98bc-3378e62bb0e5" providerId="ADAL" clId="{A7F07307-C11E-45BA-AAB4-8AC43D446B01}" dt="2022-08-12T08:16:30.986" v="4367" actId="478"/>
          <ac:grpSpMkLst>
            <pc:docMk/>
            <pc:sldMk cId="415102393" sldId="264"/>
            <ac:grpSpMk id="10" creationId="{CFCE4452-0814-2663-9A5D-3243D81D2914}"/>
          </ac:grpSpMkLst>
        </pc:grpChg>
        <pc:grpChg chg="del mod">
          <ac:chgData name="Xiting Wang" userId="4215c639-9d29-431d-98bc-3378e62bb0e5" providerId="ADAL" clId="{A7F07307-C11E-45BA-AAB4-8AC43D446B01}" dt="2022-08-12T08:38:31.384" v="4797" actId="478"/>
          <ac:grpSpMkLst>
            <pc:docMk/>
            <pc:sldMk cId="415102393" sldId="264"/>
            <ac:grpSpMk id="13" creationId="{2B7FEF75-497B-C47F-CDA0-CE54E8572B2F}"/>
          </ac:grpSpMkLst>
        </pc:grpChg>
        <pc:grpChg chg="mod">
          <ac:chgData name="Xiting Wang" userId="4215c639-9d29-431d-98bc-3378e62bb0e5" providerId="ADAL" clId="{A7F07307-C11E-45BA-AAB4-8AC43D446B01}" dt="2022-08-12T08:16:02.334" v="4345" actId="1076"/>
          <ac:grpSpMkLst>
            <pc:docMk/>
            <pc:sldMk cId="415102393" sldId="264"/>
            <ac:grpSpMk id="32" creationId="{8450826A-1A58-3C7A-C1FB-8C3F9A192423}"/>
          </ac:grpSpMkLst>
        </pc:grpChg>
        <pc:picChg chg="add del mod">
          <ac:chgData name="Xiting Wang" userId="4215c639-9d29-431d-98bc-3378e62bb0e5" providerId="ADAL" clId="{A7F07307-C11E-45BA-AAB4-8AC43D446B01}" dt="2022-08-15T05:59:20.817" v="12956" actId="21"/>
          <ac:picMkLst>
            <pc:docMk/>
            <pc:sldMk cId="415102393" sldId="264"/>
            <ac:picMk id="4" creationId="{62DE80FD-54DF-EBAC-96E0-8BD0D5CAF7BB}"/>
          </ac:picMkLst>
        </pc:picChg>
        <pc:picChg chg="del mod">
          <ac:chgData name="Xiting Wang" userId="4215c639-9d29-431d-98bc-3378e62bb0e5" providerId="ADAL" clId="{A7F07307-C11E-45BA-AAB4-8AC43D446B01}" dt="2022-08-12T08:17:45.944" v="4376" actId="21"/>
          <ac:picMkLst>
            <pc:docMk/>
            <pc:sldMk cId="415102393" sldId="264"/>
            <ac:picMk id="5" creationId="{0D0610F8-0A86-7E63-4E53-B5B6EC99F516}"/>
          </ac:picMkLst>
        </pc:picChg>
        <pc:picChg chg="mod">
          <ac:chgData name="Xiting Wang" userId="4215c639-9d29-431d-98bc-3378e62bb0e5" providerId="ADAL" clId="{A7F07307-C11E-45BA-AAB4-8AC43D446B01}" dt="2022-08-12T08:11:30.158" v="4116" actId="1076"/>
          <ac:picMkLst>
            <pc:docMk/>
            <pc:sldMk cId="415102393" sldId="264"/>
            <ac:picMk id="6" creationId="{DF89371E-D02D-5236-7158-DFEE9E2287FB}"/>
          </ac:picMkLst>
        </pc:picChg>
        <pc:picChg chg="add mod">
          <ac:chgData name="Xiting Wang" userId="4215c639-9d29-431d-98bc-3378e62bb0e5" providerId="ADAL" clId="{A7F07307-C11E-45BA-AAB4-8AC43D446B01}" dt="2022-08-12T08:18:10.863" v="4383" actId="1076"/>
          <ac:picMkLst>
            <pc:docMk/>
            <pc:sldMk cId="415102393" sldId="264"/>
            <ac:picMk id="29" creationId="{C3D3C821-6A7A-C181-AFC7-E8D473403EB3}"/>
          </ac:picMkLst>
        </pc:picChg>
        <pc:picChg chg="add del mod ord">
          <ac:chgData name="Xiting Wang" userId="4215c639-9d29-431d-98bc-3378e62bb0e5" providerId="ADAL" clId="{A7F07307-C11E-45BA-AAB4-8AC43D446B01}" dt="2022-08-12T08:28:01.712" v="4511" actId="478"/>
          <ac:picMkLst>
            <pc:docMk/>
            <pc:sldMk cId="415102393" sldId="264"/>
            <ac:picMk id="31" creationId="{AA96D892-9E2F-BC77-7D84-8D92249E1280}"/>
          </ac:picMkLst>
        </pc:picChg>
        <pc:picChg chg="add del mod">
          <ac:chgData name="Xiting Wang" userId="4215c639-9d29-431d-98bc-3378e62bb0e5" providerId="ADAL" clId="{A7F07307-C11E-45BA-AAB4-8AC43D446B01}" dt="2022-08-12T08:28:01.712" v="4511" actId="478"/>
          <ac:picMkLst>
            <pc:docMk/>
            <pc:sldMk cId="415102393" sldId="264"/>
            <ac:picMk id="36" creationId="{83921D82-AC92-4D79-6A44-6F35CF0402A3}"/>
          </ac:picMkLst>
        </pc:picChg>
        <pc:picChg chg="add del mod modCrop">
          <ac:chgData name="Xiting Wang" userId="4215c639-9d29-431d-98bc-3378e62bb0e5" providerId="ADAL" clId="{A7F07307-C11E-45BA-AAB4-8AC43D446B01}" dt="2022-08-12T08:28:01.712" v="4511" actId="478"/>
          <ac:picMkLst>
            <pc:docMk/>
            <pc:sldMk cId="415102393" sldId="264"/>
            <ac:picMk id="37" creationId="{ED589260-7F9E-DEA8-0D22-DC87EEAFF6FF}"/>
          </ac:picMkLst>
        </pc:picChg>
        <pc:picChg chg="mod">
          <ac:chgData name="Xiting Wang" userId="4215c639-9d29-431d-98bc-3378e62bb0e5" providerId="ADAL" clId="{A7F07307-C11E-45BA-AAB4-8AC43D446B01}" dt="2022-08-12T08:15:56.934" v="4344" actId="1076"/>
          <ac:picMkLst>
            <pc:docMk/>
            <pc:sldMk cId="415102393" sldId="264"/>
            <ac:picMk id="42" creationId="{F2CEA195-7C96-DC57-7C75-48D321F0A255}"/>
          </ac:picMkLst>
        </pc:picChg>
        <pc:picChg chg="add del mod">
          <ac:chgData name="Xiting Wang" userId="4215c639-9d29-431d-98bc-3378e62bb0e5" providerId="ADAL" clId="{A7F07307-C11E-45BA-AAB4-8AC43D446B01}" dt="2022-08-15T03:50:49.236" v="10649" actId="478"/>
          <ac:picMkLst>
            <pc:docMk/>
            <pc:sldMk cId="415102393" sldId="264"/>
            <ac:picMk id="51" creationId="{3C49921A-EF54-99BC-C657-3590C7317BF7}"/>
          </ac:picMkLst>
        </pc:picChg>
        <pc:picChg chg="add del">
          <ac:chgData name="Xiting Wang" userId="4215c639-9d29-431d-98bc-3378e62bb0e5" providerId="ADAL" clId="{A7F07307-C11E-45BA-AAB4-8AC43D446B01}" dt="2022-08-12T08:31:07.932" v="4623" actId="22"/>
          <ac:picMkLst>
            <pc:docMk/>
            <pc:sldMk cId="415102393" sldId="264"/>
            <ac:picMk id="57" creationId="{D9C334B5-1EEA-0D7C-1C12-768C8FF09B6D}"/>
          </ac:picMkLst>
        </pc:picChg>
        <pc:picChg chg="add del">
          <ac:chgData name="Xiting Wang" userId="4215c639-9d29-431d-98bc-3378e62bb0e5" providerId="ADAL" clId="{A7F07307-C11E-45BA-AAB4-8AC43D446B01}" dt="2022-08-12T08:31:07.932" v="4623" actId="22"/>
          <ac:picMkLst>
            <pc:docMk/>
            <pc:sldMk cId="415102393" sldId="264"/>
            <ac:picMk id="59" creationId="{B4B92A00-7677-F097-113F-02CD393FEF55}"/>
          </ac:picMkLst>
        </pc:picChg>
        <pc:picChg chg="add del">
          <ac:chgData name="Xiting Wang" userId="4215c639-9d29-431d-98bc-3378e62bb0e5" providerId="ADAL" clId="{A7F07307-C11E-45BA-AAB4-8AC43D446B01}" dt="2022-08-12T08:31:07.932" v="4623" actId="22"/>
          <ac:picMkLst>
            <pc:docMk/>
            <pc:sldMk cId="415102393" sldId="264"/>
            <ac:picMk id="61" creationId="{88D087E2-5312-728B-62F0-84244ABC456A}"/>
          </ac:picMkLst>
        </pc:picChg>
        <pc:picChg chg="add del">
          <ac:chgData name="Xiting Wang" userId="4215c639-9d29-431d-98bc-3378e62bb0e5" providerId="ADAL" clId="{A7F07307-C11E-45BA-AAB4-8AC43D446B01}" dt="2022-08-12T08:31:07.932" v="4623" actId="22"/>
          <ac:picMkLst>
            <pc:docMk/>
            <pc:sldMk cId="415102393" sldId="264"/>
            <ac:picMk id="63" creationId="{056CAFD2-49F8-4CD9-1179-5E263A554D44}"/>
          </ac:picMkLst>
        </pc:picChg>
        <pc:picChg chg="add mod">
          <ac:chgData name="Xiting Wang" userId="4215c639-9d29-431d-98bc-3378e62bb0e5" providerId="ADAL" clId="{A7F07307-C11E-45BA-AAB4-8AC43D446B01}" dt="2022-08-12T08:41:14.392" v="4819" actId="1076"/>
          <ac:picMkLst>
            <pc:docMk/>
            <pc:sldMk cId="415102393" sldId="264"/>
            <ac:picMk id="1025" creationId="{8486CA8E-016F-A8AA-D04F-A2AF8DCB5A96}"/>
          </ac:picMkLst>
        </pc:picChg>
        <pc:picChg chg="add del mod">
          <ac:chgData name="Xiting Wang" userId="4215c639-9d29-431d-98bc-3378e62bb0e5" providerId="ADAL" clId="{A7F07307-C11E-45BA-AAB4-8AC43D446B01}" dt="2022-08-12T08:28:01.712" v="4511" actId="478"/>
          <ac:picMkLst>
            <pc:docMk/>
            <pc:sldMk cId="415102393" sldId="264"/>
            <ac:picMk id="1026" creationId="{88E62EBB-4B08-5532-B77F-71BC89D8BDC6}"/>
          </ac:picMkLst>
        </pc:picChg>
        <pc:picChg chg="add mod">
          <ac:chgData name="Xiting Wang" userId="4215c639-9d29-431d-98bc-3378e62bb0e5" providerId="ADAL" clId="{A7F07307-C11E-45BA-AAB4-8AC43D446B01}" dt="2022-08-12T08:41:05.366" v="4816" actId="1076"/>
          <ac:picMkLst>
            <pc:docMk/>
            <pc:sldMk cId="415102393" sldId="264"/>
            <ac:picMk id="1028" creationId="{B3C4BE06-9737-BEB0-1FD7-9E02F4DAA521}"/>
          </ac:picMkLst>
        </pc:picChg>
        <pc:picChg chg="add mod">
          <ac:chgData name="Xiting Wang" userId="4215c639-9d29-431d-98bc-3378e62bb0e5" providerId="ADAL" clId="{A7F07307-C11E-45BA-AAB4-8AC43D446B01}" dt="2022-08-12T08:41:05.366" v="4816" actId="1076"/>
          <ac:picMkLst>
            <pc:docMk/>
            <pc:sldMk cId="415102393" sldId="264"/>
            <ac:picMk id="1030" creationId="{8194DEE9-4302-8371-7877-B22EFA440848}"/>
          </ac:picMkLst>
        </pc:picChg>
        <pc:picChg chg="add mod">
          <ac:chgData name="Xiting Wang" userId="4215c639-9d29-431d-98bc-3378e62bb0e5" providerId="ADAL" clId="{A7F07307-C11E-45BA-AAB4-8AC43D446B01}" dt="2022-08-12T08:41:09.649" v="4817"/>
          <ac:picMkLst>
            <pc:docMk/>
            <pc:sldMk cId="415102393" sldId="264"/>
            <ac:picMk id="1032" creationId="{C52F74DE-08B3-4D5A-6A0F-A6B070AED526}"/>
          </ac:picMkLst>
        </pc:picChg>
        <pc:cxnChg chg="mod">
          <ac:chgData name="Xiting Wang" userId="4215c639-9d29-431d-98bc-3378e62bb0e5" providerId="ADAL" clId="{A7F07307-C11E-45BA-AAB4-8AC43D446B01}" dt="2022-08-12T08:11:30.158" v="4116" actId="1076"/>
          <ac:cxnSpMkLst>
            <pc:docMk/>
            <pc:sldMk cId="415102393" sldId="264"/>
            <ac:cxnSpMk id="8" creationId="{EDA43E31-2E71-FDF1-0A58-E4091DF053EC}"/>
          </ac:cxnSpMkLst>
        </pc:cxnChg>
        <pc:cxnChg chg="mod">
          <ac:chgData name="Xiting Wang" userId="4215c639-9d29-431d-98bc-3378e62bb0e5" providerId="ADAL" clId="{A7F07307-C11E-45BA-AAB4-8AC43D446B01}" dt="2022-08-12T08:17:45.944" v="4376" actId="21"/>
          <ac:cxnSpMkLst>
            <pc:docMk/>
            <pc:sldMk cId="415102393" sldId="264"/>
            <ac:cxnSpMk id="11" creationId="{32AEF45E-46AC-BF2E-2475-EEB046E87FA1}"/>
          </ac:cxnSpMkLst>
        </pc:cxnChg>
        <pc:cxnChg chg="mod">
          <ac:chgData name="Xiting Wang" userId="4215c639-9d29-431d-98bc-3378e62bb0e5" providerId="ADAL" clId="{A7F07307-C11E-45BA-AAB4-8AC43D446B01}" dt="2022-08-12T08:11:30.158" v="4116" actId="1076"/>
          <ac:cxnSpMkLst>
            <pc:docMk/>
            <pc:sldMk cId="415102393" sldId="264"/>
            <ac:cxnSpMk id="12" creationId="{19A9885A-57C0-74E2-672A-3F3299313121}"/>
          </ac:cxnSpMkLst>
        </pc:cxnChg>
        <pc:cxnChg chg="mod">
          <ac:chgData name="Xiting Wang" userId="4215c639-9d29-431d-98bc-3378e62bb0e5" providerId="ADAL" clId="{A7F07307-C11E-45BA-AAB4-8AC43D446B01}" dt="2022-08-12T08:38:31.384" v="4797" actId="478"/>
          <ac:cxnSpMkLst>
            <pc:docMk/>
            <pc:sldMk cId="415102393" sldId="264"/>
            <ac:cxnSpMk id="15" creationId="{557B8572-7C39-C565-9232-7CC4F4622ADE}"/>
          </ac:cxnSpMkLst>
        </pc:cxnChg>
        <pc:cxnChg chg="mod">
          <ac:chgData name="Xiting Wang" userId="4215c639-9d29-431d-98bc-3378e62bb0e5" providerId="ADAL" clId="{A7F07307-C11E-45BA-AAB4-8AC43D446B01}" dt="2022-08-12T08:11:30.158" v="4116" actId="1076"/>
          <ac:cxnSpMkLst>
            <pc:docMk/>
            <pc:sldMk cId="415102393" sldId="264"/>
            <ac:cxnSpMk id="17" creationId="{5E4A8B6E-6E29-9F09-543C-445226A6F240}"/>
          </ac:cxnSpMkLst>
        </pc:cxnChg>
        <pc:cxnChg chg="mod">
          <ac:chgData name="Xiting Wang" userId="4215c639-9d29-431d-98bc-3378e62bb0e5" providerId="ADAL" clId="{A7F07307-C11E-45BA-AAB4-8AC43D446B01}" dt="2022-08-12T08:11:30.158" v="4116" actId="1076"/>
          <ac:cxnSpMkLst>
            <pc:docMk/>
            <pc:sldMk cId="415102393" sldId="264"/>
            <ac:cxnSpMk id="19" creationId="{9FE3B0DF-A912-80FB-894A-B1BFE242AFA8}"/>
          </ac:cxnSpMkLst>
        </pc:cxnChg>
        <pc:cxnChg chg="mod">
          <ac:chgData name="Xiting Wang" userId="4215c639-9d29-431d-98bc-3378e62bb0e5" providerId="ADAL" clId="{A7F07307-C11E-45BA-AAB4-8AC43D446B01}" dt="2022-08-12T08:35:07.119" v="4760" actId="1076"/>
          <ac:cxnSpMkLst>
            <pc:docMk/>
            <pc:sldMk cId="415102393" sldId="264"/>
            <ac:cxnSpMk id="35" creationId="{5FF938DB-A9D5-32E9-432D-4C1819AEBE32}"/>
          </ac:cxnSpMkLst>
        </pc:cxnChg>
        <pc:cxnChg chg="mod">
          <ac:chgData name="Xiting Wang" userId="4215c639-9d29-431d-98bc-3378e62bb0e5" providerId="ADAL" clId="{A7F07307-C11E-45BA-AAB4-8AC43D446B01}" dt="2022-08-12T08:16:40.158" v="4368" actId="1076"/>
          <ac:cxnSpMkLst>
            <pc:docMk/>
            <pc:sldMk cId="415102393" sldId="264"/>
            <ac:cxnSpMk id="40" creationId="{38F6D860-1424-5AF4-7ED3-5E491D1B4A4C}"/>
          </ac:cxnSpMkLst>
        </pc:cxnChg>
        <pc:cxnChg chg="add mod">
          <ac:chgData name="Xiting Wang" userId="4215c639-9d29-431d-98bc-3378e62bb0e5" providerId="ADAL" clId="{A7F07307-C11E-45BA-AAB4-8AC43D446B01}" dt="2022-08-12T08:41:16.871" v="4820" actId="1076"/>
          <ac:cxnSpMkLst>
            <pc:docMk/>
            <pc:sldMk cId="415102393" sldId="264"/>
            <ac:cxnSpMk id="1034" creationId="{57C5CED7-1B10-1825-580D-560D077407EA}"/>
          </ac:cxnSpMkLst>
        </pc:cxn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1750331018" sldId="264"/>
        </pc:sldMkLst>
      </pc:sldChg>
      <pc:sldChg chg="del ord">
        <pc:chgData name="Xiting Wang" userId="4215c639-9d29-431d-98bc-3378e62bb0e5" providerId="ADAL" clId="{A7F07307-C11E-45BA-AAB4-8AC43D446B01}" dt="2022-08-15T06:07:30.096" v="13094" actId="47"/>
        <pc:sldMkLst>
          <pc:docMk/>
          <pc:sldMk cId="3966250247" sldId="265"/>
        </pc:sldMkLst>
      </pc:sldChg>
      <pc:sldChg chg="addSp delSp modSp new del mod ord modTransition addAnim delAnim modAnim modNotesTx">
        <pc:chgData name="Xiting Wang" userId="4215c639-9d29-431d-98bc-3378e62bb0e5" providerId="ADAL" clId="{A7F07307-C11E-45BA-AAB4-8AC43D446B01}" dt="2022-08-18T08:30:40.961" v="31832" actId="2696"/>
        <pc:sldMkLst>
          <pc:docMk/>
          <pc:sldMk cId="1329057343" sldId="266"/>
        </pc:sldMkLst>
        <pc:spChg chg="add mod">
          <ac:chgData name="Xiting Wang" userId="4215c639-9d29-431d-98bc-3378e62bb0e5" providerId="ADAL" clId="{A7F07307-C11E-45BA-AAB4-8AC43D446B01}" dt="2022-08-17T01:57:53.557" v="13510" actId="6549"/>
          <ac:spMkLst>
            <pc:docMk/>
            <pc:sldMk cId="1329057343" sldId="266"/>
            <ac:spMk id="2" creationId="{E11B90A6-B5B6-14CE-B977-FECFCC17D3C5}"/>
          </ac:spMkLst>
        </pc:spChg>
        <pc:spChg chg="del">
          <ac:chgData name="Xiting Wang" userId="4215c639-9d29-431d-98bc-3378e62bb0e5" providerId="ADAL" clId="{A7F07307-C11E-45BA-AAB4-8AC43D446B01}" dt="2022-08-12T06:15:11.270" v="251" actId="478"/>
          <ac:spMkLst>
            <pc:docMk/>
            <pc:sldMk cId="1329057343" sldId="266"/>
            <ac:spMk id="2" creationId="{E81FA165-4C55-8E1E-F169-25179328AFFF}"/>
          </ac:spMkLst>
        </pc:spChg>
        <pc:spChg chg="del">
          <ac:chgData name="Xiting Wang" userId="4215c639-9d29-431d-98bc-3378e62bb0e5" providerId="ADAL" clId="{A7F07307-C11E-45BA-AAB4-8AC43D446B01}" dt="2022-08-12T06:15:13.774" v="252" actId="478"/>
          <ac:spMkLst>
            <pc:docMk/>
            <pc:sldMk cId="1329057343" sldId="266"/>
            <ac:spMk id="3" creationId="{3862626A-0ECE-9F21-3DB0-A1822AE264A4}"/>
          </ac:spMkLst>
        </pc:spChg>
        <pc:spChg chg="add del">
          <ac:chgData name="Xiting Wang" userId="4215c639-9d29-431d-98bc-3378e62bb0e5" providerId="ADAL" clId="{A7F07307-C11E-45BA-AAB4-8AC43D446B01}" dt="2022-08-15T03:00:45.438" v="9594" actId="22"/>
          <ac:spMkLst>
            <pc:docMk/>
            <pc:sldMk cId="1329057343" sldId="266"/>
            <ac:spMk id="3" creationId="{ACD67155-B5FC-46C3-05FD-F67D6028C1E3}"/>
          </ac:spMkLst>
        </pc:spChg>
        <pc:spChg chg="add del">
          <ac:chgData name="Xiting Wang" userId="4215c639-9d29-431d-98bc-3378e62bb0e5" providerId="ADAL" clId="{A7F07307-C11E-45BA-AAB4-8AC43D446B01}" dt="2022-08-15T03:00:45.438" v="9594" actId="22"/>
          <ac:spMkLst>
            <pc:docMk/>
            <pc:sldMk cId="1329057343" sldId="266"/>
            <ac:spMk id="6" creationId="{77168586-830C-EF87-419D-959F7B137ACF}"/>
          </ac:spMkLst>
        </pc:spChg>
        <pc:spChg chg="add del">
          <ac:chgData name="Xiting Wang" userId="4215c639-9d29-431d-98bc-3378e62bb0e5" providerId="ADAL" clId="{A7F07307-C11E-45BA-AAB4-8AC43D446B01}" dt="2022-08-12T06:12:05.582" v="228" actId="22"/>
          <ac:spMkLst>
            <pc:docMk/>
            <pc:sldMk cId="1329057343" sldId="266"/>
            <ac:spMk id="7" creationId="{9EDE003F-A766-3ABE-5C4C-626593356688}"/>
          </ac:spMkLst>
        </pc:spChg>
        <pc:spChg chg="add del">
          <ac:chgData name="Xiting Wang" userId="4215c639-9d29-431d-98bc-3378e62bb0e5" providerId="ADAL" clId="{A7F07307-C11E-45BA-AAB4-8AC43D446B01}" dt="2022-08-15T03:00:45.438" v="9594" actId="22"/>
          <ac:spMkLst>
            <pc:docMk/>
            <pc:sldMk cId="1329057343" sldId="266"/>
            <ac:spMk id="8" creationId="{165292E9-6512-7300-AE9A-08C319652046}"/>
          </ac:spMkLst>
        </pc:spChg>
        <pc:spChg chg="add mod">
          <ac:chgData name="Xiting Wang" userId="4215c639-9d29-431d-98bc-3378e62bb0e5" providerId="ADAL" clId="{A7F07307-C11E-45BA-AAB4-8AC43D446B01}" dt="2022-08-17T01:57:35.350" v="13507" actId="1076"/>
          <ac:spMkLst>
            <pc:docMk/>
            <pc:sldMk cId="1329057343" sldId="266"/>
            <ac:spMk id="9" creationId="{03FDB279-50F0-299D-64B9-6DEC961CBFC0}"/>
          </ac:spMkLst>
        </pc:spChg>
        <pc:spChg chg="add mod">
          <ac:chgData name="Xiting Wang" userId="4215c639-9d29-431d-98bc-3378e62bb0e5" providerId="ADAL" clId="{A7F07307-C11E-45BA-AAB4-8AC43D446B01}" dt="2022-08-15T06:07:58.133" v="13104" actId="1036"/>
          <ac:spMkLst>
            <pc:docMk/>
            <pc:sldMk cId="1329057343" sldId="266"/>
            <ac:spMk id="11" creationId="{C315FE53-4B2A-5B9C-DE25-E87B0DF70BE7}"/>
          </ac:spMkLst>
        </pc:spChg>
        <pc:spChg chg="add mod">
          <ac:chgData name="Xiting Wang" userId="4215c639-9d29-431d-98bc-3378e62bb0e5" providerId="ADAL" clId="{A7F07307-C11E-45BA-AAB4-8AC43D446B01}" dt="2022-08-17T01:57:27.042" v="13503" actId="1076"/>
          <ac:spMkLst>
            <pc:docMk/>
            <pc:sldMk cId="1329057343" sldId="266"/>
            <ac:spMk id="12" creationId="{8F67E575-6BC5-4886-24C6-BFA869460BE4}"/>
          </ac:spMkLst>
        </pc:spChg>
        <pc:spChg chg="add del mod">
          <ac:chgData name="Xiting Wang" userId="4215c639-9d29-431d-98bc-3378e62bb0e5" providerId="ADAL" clId="{A7F07307-C11E-45BA-AAB4-8AC43D446B01}" dt="2022-08-15T03:03:39.669" v="9656" actId="478"/>
          <ac:spMkLst>
            <pc:docMk/>
            <pc:sldMk cId="1329057343" sldId="266"/>
            <ac:spMk id="14" creationId="{5B819AA4-7715-011E-88EA-6D868FEF0C4D}"/>
          </ac:spMkLst>
        </pc:spChg>
        <pc:spChg chg="add mod">
          <ac:chgData name="Xiting Wang" userId="4215c639-9d29-431d-98bc-3378e62bb0e5" providerId="ADAL" clId="{A7F07307-C11E-45BA-AAB4-8AC43D446B01}" dt="2022-08-17T01:57:39.875" v="13508" actId="1076"/>
          <ac:spMkLst>
            <pc:docMk/>
            <pc:sldMk cId="1329057343" sldId="266"/>
            <ac:spMk id="15" creationId="{2960C59D-3858-4F70-675E-9422299B0B0A}"/>
          </ac:spMkLst>
        </pc:spChg>
        <pc:spChg chg="add del">
          <ac:chgData name="Xiting Wang" userId="4215c639-9d29-431d-98bc-3378e62bb0e5" providerId="ADAL" clId="{A7F07307-C11E-45BA-AAB4-8AC43D446B01}" dt="2022-08-12T06:58:29.620" v="1390" actId="22"/>
          <ac:spMkLst>
            <pc:docMk/>
            <pc:sldMk cId="1329057343" sldId="266"/>
            <ac:spMk id="16" creationId="{AA862E8A-E9A8-F5DA-DEE4-617BD523BA95}"/>
          </ac:spMkLst>
        </pc:spChg>
        <pc:spChg chg="add mod">
          <ac:chgData name="Xiting Wang" userId="4215c639-9d29-431d-98bc-3378e62bb0e5" providerId="ADAL" clId="{A7F07307-C11E-45BA-AAB4-8AC43D446B01}" dt="2022-08-17T01:57:39.875" v="13508" actId="1076"/>
          <ac:spMkLst>
            <pc:docMk/>
            <pc:sldMk cId="1329057343" sldId="266"/>
            <ac:spMk id="17" creationId="{8B6659C8-C819-3C46-F023-8E8DDDCC6EB6}"/>
          </ac:spMkLst>
        </pc:spChg>
        <pc:spChg chg="add del mod">
          <ac:chgData name="Xiting Wang" userId="4215c639-9d29-431d-98bc-3378e62bb0e5" providerId="ADAL" clId="{A7F07307-C11E-45BA-AAB4-8AC43D446B01}" dt="2022-08-12T07:04:13.808" v="1450" actId="478"/>
          <ac:spMkLst>
            <pc:docMk/>
            <pc:sldMk cId="1329057343" sldId="266"/>
            <ac:spMk id="18" creationId="{E7CE0669-8BBC-D3E5-7D04-CB16CE80FFA6}"/>
          </ac:spMkLst>
        </pc:spChg>
        <pc:spChg chg="add mod topLvl">
          <ac:chgData name="Xiting Wang" userId="4215c639-9d29-431d-98bc-3378e62bb0e5" providerId="ADAL" clId="{A7F07307-C11E-45BA-AAB4-8AC43D446B01}" dt="2022-08-15T03:11:28.662" v="9816" actId="164"/>
          <ac:spMkLst>
            <pc:docMk/>
            <pc:sldMk cId="1329057343" sldId="266"/>
            <ac:spMk id="25" creationId="{E2B5111B-E624-AA54-BB9A-5C279F3158DF}"/>
          </ac:spMkLst>
        </pc:spChg>
        <pc:spChg chg="add mod">
          <ac:chgData name="Xiting Wang" userId="4215c639-9d29-431d-98bc-3378e62bb0e5" providerId="ADAL" clId="{A7F07307-C11E-45BA-AAB4-8AC43D446B01}" dt="2022-08-17T01:57:39.875" v="13508" actId="1076"/>
          <ac:spMkLst>
            <pc:docMk/>
            <pc:sldMk cId="1329057343" sldId="266"/>
            <ac:spMk id="27" creationId="{FF5720B2-0541-CA36-A799-08940A6FCD9B}"/>
          </ac:spMkLst>
        </pc:spChg>
        <pc:spChg chg="add mod">
          <ac:chgData name="Xiting Wang" userId="4215c639-9d29-431d-98bc-3378e62bb0e5" providerId="ADAL" clId="{A7F07307-C11E-45BA-AAB4-8AC43D446B01}" dt="2022-08-15T03:04:30.847" v="9700" actId="207"/>
          <ac:spMkLst>
            <pc:docMk/>
            <pc:sldMk cId="1329057343" sldId="266"/>
            <ac:spMk id="29" creationId="{AABB0FE0-1EFF-0E71-A9A4-D25F1107A1C7}"/>
          </ac:spMkLst>
        </pc:spChg>
        <pc:spChg chg="add mod">
          <ac:chgData name="Xiting Wang" userId="4215c639-9d29-431d-98bc-3378e62bb0e5" providerId="ADAL" clId="{A7F07307-C11E-45BA-AAB4-8AC43D446B01}" dt="2022-08-15T03:05:26.708" v="9726" actId="1076"/>
          <ac:spMkLst>
            <pc:docMk/>
            <pc:sldMk cId="1329057343" sldId="266"/>
            <ac:spMk id="31" creationId="{8688197D-DCF0-F83B-827F-59F4B921D1A5}"/>
          </ac:spMkLst>
        </pc:spChg>
        <pc:spChg chg="add mod">
          <ac:chgData name="Xiting Wang" userId="4215c639-9d29-431d-98bc-3378e62bb0e5" providerId="ADAL" clId="{A7F07307-C11E-45BA-AAB4-8AC43D446B01}" dt="2022-08-15T03:05:26.708" v="9726" actId="1076"/>
          <ac:spMkLst>
            <pc:docMk/>
            <pc:sldMk cId="1329057343" sldId="266"/>
            <ac:spMk id="33" creationId="{7D9DC85A-653D-E147-FE4A-7945BEEDEDF6}"/>
          </ac:spMkLst>
        </pc:spChg>
        <pc:spChg chg="add mod">
          <ac:chgData name="Xiting Wang" userId="4215c639-9d29-431d-98bc-3378e62bb0e5" providerId="ADAL" clId="{A7F07307-C11E-45BA-AAB4-8AC43D446B01}" dt="2022-08-15T03:05:20.857" v="9725" actId="571"/>
          <ac:spMkLst>
            <pc:docMk/>
            <pc:sldMk cId="1329057343" sldId="266"/>
            <ac:spMk id="43" creationId="{29F0B43C-7978-62A9-468F-04AC80F00AB5}"/>
          </ac:spMkLst>
        </pc:spChg>
        <pc:spChg chg="add mod">
          <ac:chgData name="Xiting Wang" userId="4215c639-9d29-431d-98bc-3378e62bb0e5" providerId="ADAL" clId="{A7F07307-C11E-45BA-AAB4-8AC43D446B01}" dt="2022-08-15T03:05:20.857" v="9725" actId="571"/>
          <ac:spMkLst>
            <pc:docMk/>
            <pc:sldMk cId="1329057343" sldId="266"/>
            <ac:spMk id="44" creationId="{B3469257-1400-195E-47C7-BBAA66A450E2}"/>
          </ac:spMkLst>
        </pc:spChg>
        <pc:spChg chg="add mod">
          <ac:chgData name="Xiting Wang" userId="4215c639-9d29-431d-98bc-3378e62bb0e5" providerId="ADAL" clId="{A7F07307-C11E-45BA-AAB4-8AC43D446B01}" dt="2022-08-15T03:13:00.006" v="9826" actId="2085"/>
          <ac:spMkLst>
            <pc:docMk/>
            <pc:sldMk cId="1329057343" sldId="266"/>
            <ac:spMk id="55" creationId="{25A0AEC7-90DD-6C72-57A9-20B0C1E49358}"/>
          </ac:spMkLst>
        </pc:spChg>
        <pc:spChg chg="add mod">
          <ac:chgData name="Xiting Wang" userId="4215c639-9d29-431d-98bc-3378e62bb0e5" providerId="ADAL" clId="{A7F07307-C11E-45BA-AAB4-8AC43D446B01}" dt="2022-08-15T03:18:44.355" v="9961" actId="1076"/>
          <ac:spMkLst>
            <pc:docMk/>
            <pc:sldMk cId="1329057343" sldId="266"/>
            <ac:spMk id="71" creationId="{A258CC7E-2AE1-CEC5-1228-2EEAB84EE0CB}"/>
          </ac:spMkLst>
        </pc:spChg>
        <pc:spChg chg="add mod">
          <ac:chgData name="Xiting Wang" userId="4215c639-9d29-431d-98bc-3378e62bb0e5" providerId="ADAL" clId="{A7F07307-C11E-45BA-AAB4-8AC43D446B01}" dt="2022-08-15T03:18:46.852" v="9962" actId="1076"/>
          <ac:spMkLst>
            <pc:docMk/>
            <pc:sldMk cId="1329057343" sldId="266"/>
            <ac:spMk id="73" creationId="{FCCD0D3D-3C5B-71F0-4829-0CC30A5ABF4E}"/>
          </ac:spMkLst>
        </pc:spChg>
        <pc:grpChg chg="add">
          <ac:chgData name="Xiting Wang" userId="4215c639-9d29-431d-98bc-3378e62bb0e5" providerId="ADAL" clId="{A7F07307-C11E-45BA-AAB4-8AC43D446B01}" dt="2022-08-15T03:09:34.608" v="9799" actId="164"/>
          <ac:grpSpMkLst>
            <pc:docMk/>
            <pc:sldMk cId="1329057343" sldId="266"/>
            <ac:grpSpMk id="65" creationId="{348DFBEB-2F13-10B8-CD29-EC9ED2A4F712}"/>
          </ac:grpSpMkLst>
        </pc:grpChg>
        <pc:grpChg chg="add topLvl">
          <ac:chgData name="Xiting Wang" userId="4215c639-9d29-431d-98bc-3378e62bb0e5" providerId="ADAL" clId="{A7F07307-C11E-45BA-AAB4-8AC43D446B01}" dt="2022-08-15T03:11:28.662" v="9816" actId="164"/>
          <ac:grpSpMkLst>
            <pc:docMk/>
            <pc:sldMk cId="1329057343" sldId="266"/>
            <ac:grpSpMk id="66" creationId="{F83CD796-7DE5-A34E-599F-E71AE56E41CF}"/>
          </ac:grpSpMkLst>
        </pc:grpChg>
        <pc:grpChg chg="add">
          <ac:chgData name="Xiting Wang" userId="4215c639-9d29-431d-98bc-3378e62bb0e5" providerId="ADAL" clId="{A7F07307-C11E-45BA-AAB4-8AC43D446B01}" dt="2022-08-15T03:10:30.532" v="9806" actId="164"/>
          <ac:grpSpMkLst>
            <pc:docMk/>
            <pc:sldMk cId="1329057343" sldId="266"/>
            <ac:grpSpMk id="67" creationId="{7D7E3FCE-AFC5-D652-0CFD-63B46B2E7A1D}"/>
          </ac:grpSpMkLst>
        </pc:grpChg>
        <pc:grpChg chg="add del">
          <ac:chgData name="Xiting Wang" userId="4215c639-9d29-431d-98bc-3378e62bb0e5" providerId="ADAL" clId="{A7F07307-C11E-45BA-AAB4-8AC43D446B01}" dt="2022-08-15T03:11:28.662" v="9816" actId="164"/>
          <ac:grpSpMkLst>
            <pc:docMk/>
            <pc:sldMk cId="1329057343" sldId="266"/>
            <ac:grpSpMk id="68" creationId="{16991FD4-1FCD-828A-F2F2-96C6FA171AF5}"/>
          </ac:grpSpMkLst>
        </pc:grpChg>
        <pc:grpChg chg="add mod">
          <ac:chgData name="Xiting Wang" userId="4215c639-9d29-431d-98bc-3378e62bb0e5" providerId="ADAL" clId="{A7F07307-C11E-45BA-AAB4-8AC43D446B01}" dt="2022-08-17T01:57:39.875" v="13508" actId="1076"/>
          <ac:grpSpMkLst>
            <pc:docMk/>
            <pc:sldMk cId="1329057343" sldId="266"/>
            <ac:grpSpMk id="69" creationId="{6C67DF34-9EE4-5C09-2D10-9301F7DAD72C}"/>
          </ac:grpSpMkLst>
        </pc:grpChg>
        <pc:grpChg chg="add mod">
          <ac:chgData name="Xiting Wang" userId="4215c639-9d29-431d-98bc-3378e62bb0e5" providerId="ADAL" clId="{A7F07307-C11E-45BA-AAB4-8AC43D446B01}" dt="2022-08-17T01:57:39.875" v="13508" actId="1076"/>
          <ac:grpSpMkLst>
            <pc:docMk/>
            <pc:sldMk cId="1329057343" sldId="266"/>
            <ac:grpSpMk id="74" creationId="{2BFEE1F6-642A-8004-3305-BE40AACDC3F7}"/>
          </ac:grpSpMkLst>
        </pc:grpChg>
        <pc:grpChg chg="add mod">
          <ac:chgData name="Xiting Wang" userId="4215c639-9d29-431d-98bc-3378e62bb0e5" providerId="ADAL" clId="{A7F07307-C11E-45BA-AAB4-8AC43D446B01}" dt="2022-08-17T01:57:39.875" v="13508" actId="1076"/>
          <ac:grpSpMkLst>
            <pc:docMk/>
            <pc:sldMk cId="1329057343" sldId="266"/>
            <ac:grpSpMk id="75" creationId="{815348E5-4194-5905-AF33-69C05E39BF60}"/>
          </ac:grpSpMkLst>
        </pc:grpChg>
        <pc:picChg chg="add mod">
          <ac:chgData name="Xiting Wang" userId="4215c639-9d29-431d-98bc-3378e62bb0e5" providerId="ADAL" clId="{A7F07307-C11E-45BA-AAB4-8AC43D446B01}" dt="2022-08-17T01:57:39.875" v="13508" actId="1076"/>
          <ac:picMkLst>
            <pc:docMk/>
            <pc:sldMk cId="1329057343" sldId="266"/>
            <ac:picMk id="5" creationId="{3392D693-4E12-8E5D-8132-F401942CC2E3}"/>
          </ac:picMkLst>
        </pc:picChg>
        <pc:picChg chg="add del mod">
          <ac:chgData name="Xiting Wang" userId="4215c639-9d29-431d-98bc-3378e62bb0e5" providerId="ADAL" clId="{A7F07307-C11E-45BA-AAB4-8AC43D446B01}" dt="2022-08-12T06:14:54.376" v="245" actId="478"/>
          <ac:picMkLst>
            <pc:docMk/>
            <pc:sldMk cId="1329057343" sldId="266"/>
            <ac:picMk id="11" creationId="{FCB43003-CA2E-5715-9101-B7B6275138A4}"/>
          </ac:picMkLst>
        </pc:picChg>
        <pc:cxnChg chg="add mod">
          <ac:chgData name="Xiting Wang" userId="4215c639-9d29-431d-98bc-3378e62bb0e5" providerId="ADAL" clId="{A7F07307-C11E-45BA-AAB4-8AC43D446B01}" dt="2022-08-15T03:12:48.804" v="9823" actId="208"/>
          <ac:cxnSpMkLst>
            <pc:docMk/>
            <pc:sldMk cId="1329057343" sldId="266"/>
            <ac:cxnSpMk id="19" creationId="{8D32E674-9338-3E93-2A5A-7B80114D5F92}"/>
          </ac:cxnSpMkLst>
        </pc:cxnChg>
        <pc:cxnChg chg="add mod">
          <ac:chgData name="Xiting Wang" userId="4215c639-9d29-431d-98bc-3378e62bb0e5" providerId="ADAL" clId="{A7F07307-C11E-45BA-AAB4-8AC43D446B01}" dt="2022-08-15T03:12:53.125" v="9824" actId="208"/>
          <ac:cxnSpMkLst>
            <pc:docMk/>
            <pc:sldMk cId="1329057343" sldId="266"/>
            <ac:cxnSpMk id="21" creationId="{E350B9DF-400C-2EC4-536A-BA2DC5593180}"/>
          </ac:cxnSpMkLst>
        </pc:cxnChg>
        <pc:cxnChg chg="add mod">
          <ac:chgData name="Xiting Wang" userId="4215c639-9d29-431d-98bc-3378e62bb0e5" providerId="ADAL" clId="{A7F07307-C11E-45BA-AAB4-8AC43D446B01}" dt="2022-08-15T03:12:53.125" v="9824" actId="208"/>
          <ac:cxnSpMkLst>
            <pc:docMk/>
            <pc:sldMk cId="1329057343" sldId="266"/>
            <ac:cxnSpMk id="36" creationId="{DB4E9C46-52AA-399E-52FA-A2B06C270BC5}"/>
          </ac:cxnSpMkLst>
        </pc:cxnChg>
        <pc:cxnChg chg="add mod">
          <ac:chgData name="Xiting Wang" userId="4215c639-9d29-431d-98bc-3378e62bb0e5" providerId="ADAL" clId="{A7F07307-C11E-45BA-AAB4-8AC43D446B01}" dt="2022-08-15T03:12:53.125" v="9824" actId="208"/>
          <ac:cxnSpMkLst>
            <pc:docMk/>
            <pc:sldMk cId="1329057343" sldId="266"/>
            <ac:cxnSpMk id="41" creationId="{1D6EE2D5-3A56-4E47-BBB8-53DDE05416BD}"/>
          </ac:cxnSpMkLst>
        </pc:cxnChg>
        <pc:cxnChg chg="add mod">
          <ac:chgData name="Xiting Wang" userId="4215c639-9d29-431d-98bc-3378e62bb0e5" providerId="ADAL" clId="{A7F07307-C11E-45BA-AAB4-8AC43D446B01}" dt="2022-08-15T03:12:55.444" v="9825" actId="208"/>
          <ac:cxnSpMkLst>
            <pc:docMk/>
            <pc:sldMk cId="1329057343" sldId="266"/>
            <ac:cxnSpMk id="47" creationId="{859B0F28-C244-D38D-F8FD-FF7EEB28911C}"/>
          </ac:cxnSpMkLst>
        </pc:cxnChg>
        <pc:cxnChg chg="add mod">
          <ac:chgData name="Xiting Wang" userId="4215c639-9d29-431d-98bc-3378e62bb0e5" providerId="ADAL" clId="{A7F07307-C11E-45BA-AAB4-8AC43D446B01}" dt="2022-08-15T03:12:55.444" v="9825" actId="208"/>
          <ac:cxnSpMkLst>
            <pc:docMk/>
            <pc:sldMk cId="1329057343" sldId="266"/>
            <ac:cxnSpMk id="62" creationId="{501C8B37-0D99-D5FE-977F-6C3A7E19FA0A}"/>
          </ac:cxnSpMkLst>
        </pc:cxn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2152289689" sldId="266"/>
        </pc:sldMkLst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1980979826" sldId="267"/>
        </pc:sldMkLst>
      </pc:sldChg>
      <pc:sldChg chg="new del">
        <pc:chgData name="Xiting Wang" userId="4215c639-9d29-431d-98bc-3378e62bb0e5" providerId="ADAL" clId="{A7F07307-C11E-45BA-AAB4-8AC43D446B01}" dt="2022-08-12T06:29:01.890" v="699" actId="47"/>
        <pc:sldMkLst>
          <pc:docMk/>
          <pc:sldMk cId="2516159464" sldId="267"/>
        </pc:sldMkLst>
      </pc:sldChg>
      <pc:sldChg chg="addSp delSp modSp new del mod ord modTransition modNotesTx">
        <pc:chgData name="Xiting Wang" userId="4215c639-9d29-431d-98bc-3378e62bb0e5" providerId="ADAL" clId="{A7F07307-C11E-45BA-AAB4-8AC43D446B01}" dt="2022-08-18T08:30:40.961" v="31832" actId="2696"/>
        <pc:sldMkLst>
          <pc:docMk/>
          <pc:sldMk cId="3215705917" sldId="267"/>
        </pc:sldMkLst>
        <pc:spChg chg="mod">
          <ac:chgData name="Xiting Wang" userId="4215c639-9d29-431d-98bc-3378e62bb0e5" providerId="ADAL" clId="{A7F07307-C11E-45BA-AAB4-8AC43D446B01}" dt="2022-08-12T07:20:09.018" v="1513"/>
          <ac:spMkLst>
            <pc:docMk/>
            <pc:sldMk cId="3215705917" sldId="267"/>
            <ac:spMk id="2" creationId="{C8DFFCC1-A53A-91F5-261B-24A4E1708DE9}"/>
          </ac:spMkLst>
        </pc:spChg>
        <pc:spChg chg="del">
          <ac:chgData name="Xiting Wang" userId="4215c639-9d29-431d-98bc-3378e62bb0e5" providerId="ADAL" clId="{A7F07307-C11E-45BA-AAB4-8AC43D446B01}" dt="2022-08-12T07:22:00.708" v="1517" actId="478"/>
          <ac:spMkLst>
            <pc:docMk/>
            <pc:sldMk cId="3215705917" sldId="267"/>
            <ac:spMk id="3" creationId="{02ACEB0C-CECF-C9D8-0D4A-A127754588AD}"/>
          </ac:spMkLst>
        </pc:spChg>
        <pc:spChg chg="add mod">
          <ac:chgData name="Xiting Wang" userId="4215c639-9d29-431d-98bc-3378e62bb0e5" providerId="ADAL" clId="{A7F07307-C11E-45BA-AAB4-8AC43D446B01}" dt="2022-08-15T03:17:08.891" v="9941" actId="1076"/>
          <ac:spMkLst>
            <pc:docMk/>
            <pc:sldMk cId="3215705917" sldId="267"/>
            <ac:spMk id="4" creationId="{ED115C55-79BD-BF99-2C65-F62D95F6389E}"/>
          </ac:spMkLst>
        </pc:spChg>
        <pc:spChg chg="add mod">
          <ac:chgData name="Xiting Wang" userId="4215c639-9d29-431d-98bc-3378e62bb0e5" providerId="ADAL" clId="{A7F07307-C11E-45BA-AAB4-8AC43D446B01}" dt="2022-08-15T03:15:09.515" v="9865" actId="207"/>
          <ac:spMkLst>
            <pc:docMk/>
            <pc:sldMk cId="3215705917" sldId="267"/>
            <ac:spMk id="7" creationId="{E7119228-D7E9-774A-BDE9-A29FA79211C2}"/>
          </ac:spMkLst>
        </pc:spChg>
        <pc:spChg chg="add mod ord">
          <ac:chgData name="Xiting Wang" userId="4215c639-9d29-431d-98bc-3378e62bb0e5" providerId="ADAL" clId="{A7F07307-C11E-45BA-AAB4-8AC43D446B01}" dt="2022-08-15T03:19:20.571" v="9965" actId="1076"/>
          <ac:spMkLst>
            <pc:docMk/>
            <pc:sldMk cId="3215705917" sldId="267"/>
            <ac:spMk id="9" creationId="{6FCD1066-32FB-C0CA-9461-DDEC4C6E14A2}"/>
          </ac:spMkLst>
        </pc:spChg>
        <pc:spChg chg="add del mod">
          <ac:chgData name="Xiting Wang" userId="4215c639-9d29-431d-98bc-3378e62bb0e5" providerId="ADAL" clId="{A7F07307-C11E-45BA-AAB4-8AC43D446B01}" dt="2022-08-12T07:22:12.623" v="1522" actId="478"/>
          <ac:spMkLst>
            <pc:docMk/>
            <pc:sldMk cId="3215705917" sldId="267"/>
            <ac:spMk id="11" creationId="{42306BDB-4F56-4B6B-0209-78A6F5ADA83C}"/>
          </ac:spMkLst>
        </pc:spChg>
        <pc:spChg chg="add mod">
          <ac:chgData name="Xiting Wang" userId="4215c639-9d29-431d-98bc-3378e62bb0e5" providerId="ADAL" clId="{A7F07307-C11E-45BA-AAB4-8AC43D446B01}" dt="2022-08-12T08:05:23.133" v="3930" actId="1076"/>
          <ac:spMkLst>
            <pc:docMk/>
            <pc:sldMk cId="3215705917" sldId="267"/>
            <ac:spMk id="13" creationId="{0F2CE969-47F7-2A3E-0C50-CA88A1B71AD6}"/>
          </ac:spMkLst>
        </pc:spChg>
        <pc:spChg chg="add del mod">
          <ac:chgData name="Xiting Wang" userId="4215c639-9d29-431d-98bc-3378e62bb0e5" providerId="ADAL" clId="{A7F07307-C11E-45BA-AAB4-8AC43D446B01}" dt="2022-08-12T08:05:17.421" v="3929" actId="1076"/>
          <ac:spMkLst>
            <pc:docMk/>
            <pc:sldMk cId="3215705917" sldId="267"/>
            <ac:spMk id="15" creationId="{8BC1B1EF-B819-9D08-35BB-084E0BF85477}"/>
          </ac:spMkLst>
        </pc:spChg>
        <pc:spChg chg="add mod">
          <ac:chgData name="Xiting Wang" userId="4215c639-9d29-431d-98bc-3378e62bb0e5" providerId="ADAL" clId="{A7F07307-C11E-45BA-AAB4-8AC43D446B01}" dt="2022-08-15T03:17:08.891" v="9941" actId="1076"/>
          <ac:spMkLst>
            <pc:docMk/>
            <pc:sldMk cId="3215705917" sldId="267"/>
            <ac:spMk id="17" creationId="{D84A377F-462A-4E50-9873-1F4A957074E7}"/>
          </ac:spMkLst>
        </pc:spChg>
        <pc:spChg chg="add del mod">
          <ac:chgData name="Xiting Wang" userId="4215c639-9d29-431d-98bc-3378e62bb0e5" providerId="ADAL" clId="{A7F07307-C11E-45BA-AAB4-8AC43D446B01}" dt="2022-08-12T08:05:17.421" v="3929" actId="1076"/>
          <ac:spMkLst>
            <pc:docMk/>
            <pc:sldMk cId="3215705917" sldId="267"/>
            <ac:spMk id="18" creationId="{29DA1C25-9079-539B-B655-539C861ECEB6}"/>
          </ac:spMkLst>
        </pc:spChg>
        <pc:spChg chg="add mod">
          <ac:chgData name="Xiting Wang" userId="4215c639-9d29-431d-98bc-3378e62bb0e5" providerId="ADAL" clId="{A7F07307-C11E-45BA-AAB4-8AC43D446B01}" dt="2022-08-15T03:14:36.973" v="9857" actId="403"/>
          <ac:spMkLst>
            <pc:docMk/>
            <pc:sldMk cId="3215705917" sldId="267"/>
            <ac:spMk id="20" creationId="{568CE7B0-45FB-23DE-97A3-BB21A53CF8A3}"/>
          </ac:spMkLst>
        </pc:spChg>
        <pc:spChg chg="add mod">
          <ac:chgData name="Xiting Wang" userId="4215c639-9d29-431d-98bc-3378e62bb0e5" providerId="ADAL" clId="{A7F07307-C11E-45BA-AAB4-8AC43D446B01}" dt="2022-08-15T03:14:40.210" v="9858" actId="1076"/>
          <ac:spMkLst>
            <pc:docMk/>
            <pc:sldMk cId="3215705917" sldId="267"/>
            <ac:spMk id="22" creationId="{CDA0A971-7F87-4249-2495-8CA96D53FFED}"/>
          </ac:spMkLst>
        </pc:spChg>
        <pc:spChg chg="add mod">
          <ac:chgData name="Xiting Wang" userId="4215c639-9d29-431d-98bc-3378e62bb0e5" providerId="ADAL" clId="{A7F07307-C11E-45BA-AAB4-8AC43D446B01}" dt="2022-08-12T08:05:23.133" v="3930" actId="1076"/>
          <ac:spMkLst>
            <pc:docMk/>
            <pc:sldMk cId="3215705917" sldId="267"/>
            <ac:spMk id="24" creationId="{A25BD810-FC8E-7C43-378A-86D2B3418738}"/>
          </ac:spMkLst>
        </pc:spChg>
        <pc:spChg chg="add mod">
          <ac:chgData name="Xiting Wang" userId="4215c639-9d29-431d-98bc-3378e62bb0e5" providerId="ADAL" clId="{A7F07307-C11E-45BA-AAB4-8AC43D446B01}" dt="2022-08-15T03:15:48.627" v="9926" actId="1076"/>
          <ac:spMkLst>
            <pc:docMk/>
            <pc:sldMk cId="3215705917" sldId="267"/>
            <ac:spMk id="26" creationId="{075E192A-7B80-F2EC-A9E9-B91E452B07C0}"/>
          </ac:spMkLst>
        </pc:spChg>
        <pc:spChg chg="add mod">
          <ac:chgData name="Xiting Wang" userId="4215c639-9d29-431d-98bc-3378e62bb0e5" providerId="ADAL" clId="{A7F07307-C11E-45BA-AAB4-8AC43D446B01}" dt="2022-08-12T08:05:23.133" v="3930" actId="1076"/>
          <ac:spMkLst>
            <pc:docMk/>
            <pc:sldMk cId="3215705917" sldId="267"/>
            <ac:spMk id="27" creationId="{68F0F42D-0BA9-8DFB-47C1-D90A0A9F6240}"/>
          </ac:spMkLst>
        </pc:spChg>
        <pc:spChg chg="add mod">
          <ac:chgData name="Xiting Wang" userId="4215c639-9d29-431d-98bc-3378e62bb0e5" providerId="ADAL" clId="{A7F07307-C11E-45BA-AAB4-8AC43D446B01}" dt="2022-08-15T03:15:41.754" v="9923" actId="1076"/>
          <ac:spMkLst>
            <pc:docMk/>
            <pc:sldMk cId="3215705917" sldId="267"/>
            <ac:spMk id="29" creationId="{E239AAE2-807C-8D46-FF54-F4B70871388C}"/>
          </ac:spMkLst>
        </pc:spChg>
        <pc:picChg chg="add del mod">
          <ac:chgData name="Xiting Wang" userId="4215c639-9d29-431d-98bc-3378e62bb0e5" providerId="ADAL" clId="{A7F07307-C11E-45BA-AAB4-8AC43D446B01}" dt="2022-08-15T03:13:28.499" v="9838" actId="478"/>
          <ac:picMkLst>
            <pc:docMk/>
            <pc:sldMk cId="3215705917" sldId="267"/>
            <ac:picMk id="5" creationId="{75BAD552-B2AA-D83C-5A01-6C9E996BC408}"/>
          </ac:picMkLst>
        </pc:picChg>
        <pc:picChg chg="add mod">
          <ac:chgData name="Xiting Wang" userId="4215c639-9d29-431d-98bc-3378e62bb0e5" providerId="ADAL" clId="{A7F07307-C11E-45BA-AAB4-8AC43D446B01}" dt="2022-08-15T03:16:03.338" v="9930" actId="1076"/>
          <ac:picMkLst>
            <pc:docMk/>
            <pc:sldMk cId="3215705917" sldId="267"/>
            <ac:picMk id="8" creationId="{B27AB86C-59B7-2422-A836-A3C68419A991}"/>
          </ac:picMkLst>
        </pc:picChg>
      </pc:sldChg>
      <pc:sldChg chg="modSp add del mod modNotesTx">
        <pc:chgData name="Xiting Wang" userId="4215c639-9d29-431d-98bc-3378e62bb0e5" providerId="ADAL" clId="{A7F07307-C11E-45BA-AAB4-8AC43D446B01}" dt="2022-08-12T06:49:26.869" v="1026" actId="47"/>
        <pc:sldMkLst>
          <pc:docMk/>
          <pc:sldMk cId="285496796" sldId="268"/>
        </pc:sldMkLst>
        <pc:spChg chg="mod">
          <ac:chgData name="Xiting Wang" userId="4215c639-9d29-431d-98bc-3378e62bb0e5" providerId="ADAL" clId="{A7F07307-C11E-45BA-AAB4-8AC43D446B01}" dt="2022-08-12T06:34:36.435" v="851" actId="20577"/>
          <ac:spMkLst>
            <pc:docMk/>
            <pc:sldMk cId="285496796" sldId="268"/>
            <ac:spMk id="2" creationId="{38646C90-B9BD-D8A0-0971-FCF30E553BA2}"/>
          </ac:spMkLst>
        </pc:spChg>
      </pc:sldChg>
      <pc:sldChg chg="addSp delSp modSp add mod modTransition modAnim modNotesTx">
        <pc:chgData name="Xiting Wang" userId="4215c639-9d29-431d-98bc-3378e62bb0e5" providerId="ADAL" clId="{A7F07307-C11E-45BA-AAB4-8AC43D446B01}" dt="2022-08-20T06:28:54.731" v="43764" actId="20577"/>
        <pc:sldMkLst>
          <pc:docMk/>
          <pc:sldMk cId="3830929032" sldId="268"/>
        </pc:sldMkLst>
        <pc:spChg chg="add del mod">
          <ac:chgData name="Xiting Wang" userId="4215c639-9d29-431d-98bc-3378e62bb0e5" providerId="ADAL" clId="{A7F07307-C11E-45BA-AAB4-8AC43D446B01}" dt="2022-08-12T07:26:58.200" v="1856" actId="478"/>
          <ac:spMkLst>
            <pc:docMk/>
            <pc:sldMk cId="3830929032" sldId="268"/>
            <ac:spMk id="4" creationId="{55852E8E-A097-F540-219C-77B4128C2FF8}"/>
          </ac:spMkLst>
        </pc:spChg>
        <pc:spChg chg="add mod">
          <ac:chgData name="Xiting Wang" userId="4215c639-9d29-431d-98bc-3378e62bb0e5" providerId="ADAL" clId="{A7F07307-C11E-45BA-AAB4-8AC43D446B01}" dt="2022-08-18T02:31:40.383" v="20327" actId="1076"/>
          <ac:spMkLst>
            <pc:docMk/>
            <pc:sldMk cId="3830929032" sldId="268"/>
            <ac:spMk id="5" creationId="{82310B8B-8FC5-844C-8E97-BAB73EE6B54D}"/>
          </ac:spMkLst>
        </pc:spChg>
        <pc:spChg chg="add">
          <ac:chgData name="Xiting Wang" userId="4215c639-9d29-431d-98bc-3378e62bb0e5" providerId="ADAL" clId="{A7F07307-C11E-45BA-AAB4-8AC43D446B01}" dt="2022-08-15T03:20:14.129" v="9979" actId="22"/>
          <ac:spMkLst>
            <pc:docMk/>
            <pc:sldMk cId="3830929032" sldId="268"/>
            <ac:spMk id="6" creationId="{AD0E470A-9473-D1AE-F847-4F4A88DF7487}"/>
          </ac:spMkLst>
        </pc:spChg>
        <pc:spChg chg="add del mod">
          <ac:chgData name="Xiting Wang" userId="4215c639-9d29-431d-98bc-3378e62bb0e5" providerId="ADAL" clId="{A7F07307-C11E-45BA-AAB4-8AC43D446B01}" dt="2022-08-19T03:14:49.886" v="35418" actId="22"/>
          <ac:spMkLst>
            <pc:docMk/>
            <pc:sldMk cId="3830929032" sldId="268"/>
            <ac:spMk id="7" creationId="{DEAA6D33-D987-25D3-88AD-A96EB3BC3F32}"/>
          </ac:spMkLst>
        </pc:spChg>
        <pc:spChg chg="del">
          <ac:chgData name="Xiting Wang" userId="4215c639-9d29-431d-98bc-3378e62bb0e5" providerId="ADAL" clId="{A7F07307-C11E-45BA-AAB4-8AC43D446B01}" dt="2022-08-12T07:26:48.451" v="1852" actId="478"/>
          <ac:spMkLst>
            <pc:docMk/>
            <pc:sldMk cId="3830929032" sldId="268"/>
            <ac:spMk id="7" creationId="{E7119228-D7E9-774A-BDE9-A29FA79211C2}"/>
          </ac:spMkLst>
        </pc:spChg>
        <pc:spChg chg="add">
          <ac:chgData name="Xiting Wang" userId="4215c639-9d29-431d-98bc-3378e62bb0e5" providerId="ADAL" clId="{A7F07307-C11E-45BA-AAB4-8AC43D446B01}" dt="2022-08-15T03:20:14.129" v="9979" actId="22"/>
          <ac:spMkLst>
            <pc:docMk/>
            <pc:sldMk cId="3830929032" sldId="268"/>
            <ac:spMk id="8" creationId="{50DB9B8B-331A-A002-5521-75EC7A96446C}"/>
          </ac:spMkLst>
        </pc:spChg>
        <pc:spChg chg="del">
          <ac:chgData name="Xiting Wang" userId="4215c639-9d29-431d-98bc-3378e62bb0e5" providerId="ADAL" clId="{A7F07307-C11E-45BA-AAB4-8AC43D446B01}" dt="2022-08-12T07:26:53.063" v="1855" actId="478"/>
          <ac:spMkLst>
            <pc:docMk/>
            <pc:sldMk cId="3830929032" sldId="268"/>
            <ac:spMk id="9" creationId="{6FCD1066-32FB-C0CA-9461-DDEC4C6E14A2}"/>
          </ac:spMkLst>
        </pc:spChg>
        <pc:spChg chg="add mod">
          <ac:chgData name="Xiting Wang" userId="4215c639-9d29-431d-98bc-3378e62bb0e5" providerId="ADAL" clId="{A7F07307-C11E-45BA-AAB4-8AC43D446B01}" dt="2022-08-18T03:23:40.158" v="22918" actId="1076"/>
          <ac:spMkLst>
            <pc:docMk/>
            <pc:sldMk cId="3830929032" sldId="268"/>
            <ac:spMk id="9" creationId="{7889D70F-82E5-CE5A-5837-33FBB3D37A07}"/>
          </ac:spMkLst>
        </pc:spChg>
        <pc:spChg chg="add">
          <ac:chgData name="Xiting Wang" userId="4215c639-9d29-431d-98bc-3378e62bb0e5" providerId="ADAL" clId="{A7F07307-C11E-45BA-AAB4-8AC43D446B01}" dt="2022-08-15T03:20:14.129" v="9979" actId="22"/>
          <ac:spMkLst>
            <pc:docMk/>
            <pc:sldMk cId="3830929032" sldId="268"/>
            <ac:spMk id="10" creationId="{4CC9C6F1-334E-8B65-CE21-503870D02D83}"/>
          </ac:spMkLst>
        </pc:spChg>
        <pc:spChg chg="add mod">
          <ac:chgData name="Xiting Wang" userId="4215c639-9d29-431d-98bc-3378e62bb0e5" providerId="ADAL" clId="{A7F07307-C11E-45BA-AAB4-8AC43D446B01}" dt="2022-08-15T03:19:53.445" v="9976" actId="948"/>
          <ac:spMkLst>
            <pc:docMk/>
            <pc:sldMk cId="3830929032" sldId="268"/>
            <ac:spMk id="11" creationId="{9BA9F61B-5465-8F5F-D271-149D34B1118F}"/>
          </ac:spMkLst>
        </pc:spChg>
        <pc:spChg chg="del mod">
          <ac:chgData name="Xiting Wang" userId="4215c639-9d29-431d-98bc-3378e62bb0e5" providerId="ADAL" clId="{A7F07307-C11E-45BA-AAB4-8AC43D446B01}" dt="2022-08-15T03:20:13.781" v="9978" actId="478"/>
          <ac:spMkLst>
            <pc:docMk/>
            <pc:sldMk cId="3830929032" sldId="268"/>
            <ac:spMk id="13" creationId="{0F2CE969-47F7-2A3E-0C50-CA88A1B71AD6}"/>
          </ac:spMkLst>
        </pc:spChg>
        <pc:spChg chg="mod">
          <ac:chgData name="Xiting Wang" userId="4215c639-9d29-431d-98bc-3378e62bb0e5" providerId="ADAL" clId="{A7F07307-C11E-45BA-AAB4-8AC43D446B01}" dt="2022-08-12T08:05:27.406" v="3931" actId="1076"/>
          <ac:spMkLst>
            <pc:docMk/>
            <pc:sldMk cId="3830929032" sldId="268"/>
            <ac:spMk id="15" creationId="{8BC1B1EF-B819-9D08-35BB-084E0BF85477}"/>
          </ac:spMkLst>
        </pc:spChg>
        <pc:spChg chg="add mod">
          <ac:chgData name="Xiting Wang" userId="4215c639-9d29-431d-98bc-3378e62bb0e5" providerId="ADAL" clId="{A7F07307-C11E-45BA-AAB4-8AC43D446B01}" dt="2022-08-15T03:20:35.615" v="9991" actId="20577"/>
          <ac:spMkLst>
            <pc:docMk/>
            <pc:sldMk cId="3830929032" sldId="268"/>
            <ac:spMk id="16" creationId="{7A5AF901-A4BC-10C5-7A3F-FF5114BEDD95}"/>
          </ac:spMkLst>
        </pc:spChg>
        <pc:spChg chg="del mod">
          <ac:chgData name="Xiting Wang" userId="4215c639-9d29-431d-98bc-3378e62bb0e5" providerId="ADAL" clId="{A7F07307-C11E-45BA-AAB4-8AC43D446B01}" dt="2022-08-15T03:20:13.781" v="9978" actId="478"/>
          <ac:spMkLst>
            <pc:docMk/>
            <pc:sldMk cId="3830929032" sldId="268"/>
            <ac:spMk id="17" creationId="{D84A377F-462A-4E50-9873-1F4A957074E7}"/>
          </ac:spMkLst>
        </pc:spChg>
        <pc:spChg chg="mod">
          <ac:chgData name="Xiting Wang" userId="4215c639-9d29-431d-98bc-3378e62bb0e5" providerId="ADAL" clId="{A7F07307-C11E-45BA-AAB4-8AC43D446B01}" dt="2022-08-12T08:05:27.406" v="3931" actId="1076"/>
          <ac:spMkLst>
            <pc:docMk/>
            <pc:sldMk cId="3830929032" sldId="268"/>
            <ac:spMk id="18" creationId="{29DA1C25-9079-539B-B655-539C861ECEB6}"/>
          </ac:spMkLst>
        </pc:spChg>
        <pc:spChg chg="add mod">
          <ac:chgData name="Xiting Wang" userId="4215c639-9d29-431d-98bc-3378e62bb0e5" providerId="ADAL" clId="{A7F07307-C11E-45BA-AAB4-8AC43D446B01}" dt="2022-08-15T03:19:45.187" v="9973" actId="1076"/>
          <ac:spMkLst>
            <pc:docMk/>
            <pc:sldMk cId="3830929032" sldId="268"/>
            <ac:spMk id="19" creationId="{7C3E0366-6065-40A3-F372-7245BF8C7074}"/>
          </ac:spMkLst>
        </pc:spChg>
        <pc:spChg chg="del mod">
          <ac:chgData name="Xiting Wang" userId="4215c639-9d29-431d-98bc-3378e62bb0e5" providerId="ADAL" clId="{A7F07307-C11E-45BA-AAB4-8AC43D446B01}" dt="2022-08-15T03:20:13.781" v="9978" actId="478"/>
          <ac:spMkLst>
            <pc:docMk/>
            <pc:sldMk cId="3830929032" sldId="268"/>
            <ac:spMk id="20" creationId="{568CE7B0-45FB-23DE-97A3-BB21A53CF8A3}"/>
          </ac:spMkLst>
        </pc:spChg>
        <pc:spChg chg="add mod">
          <ac:chgData name="Xiting Wang" userId="4215c639-9d29-431d-98bc-3378e62bb0e5" providerId="ADAL" clId="{A7F07307-C11E-45BA-AAB4-8AC43D446B01}" dt="2022-08-19T03:33:21.844" v="35831" actId="1076"/>
          <ac:spMkLst>
            <pc:docMk/>
            <pc:sldMk cId="3830929032" sldId="268"/>
            <ac:spMk id="20" creationId="{D2464BC0-F59C-EC65-0F35-4C5E43D9E62A}"/>
          </ac:spMkLst>
        </pc:spChg>
        <pc:spChg chg="add mod">
          <ac:chgData name="Xiting Wang" userId="4215c639-9d29-431d-98bc-3378e62bb0e5" providerId="ADAL" clId="{A7F07307-C11E-45BA-AAB4-8AC43D446B01}" dt="2022-08-20T03:51:27.881" v="41727" actId="20577"/>
          <ac:spMkLst>
            <pc:docMk/>
            <pc:sldMk cId="3830929032" sldId="268"/>
            <ac:spMk id="22" creationId="{6FC02776-A780-4578-6FD1-082578C75D63}"/>
          </ac:spMkLst>
        </pc:spChg>
        <pc:spChg chg="del mod">
          <ac:chgData name="Xiting Wang" userId="4215c639-9d29-431d-98bc-3378e62bb0e5" providerId="ADAL" clId="{A7F07307-C11E-45BA-AAB4-8AC43D446B01}" dt="2022-08-15T03:20:13.781" v="9978" actId="478"/>
          <ac:spMkLst>
            <pc:docMk/>
            <pc:sldMk cId="3830929032" sldId="268"/>
            <ac:spMk id="22" creationId="{CDA0A971-7F87-4249-2495-8CA96D53FFED}"/>
          </ac:spMkLst>
        </pc:spChg>
        <pc:spChg chg="del mod">
          <ac:chgData name="Xiting Wang" userId="4215c639-9d29-431d-98bc-3378e62bb0e5" providerId="ADAL" clId="{A7F07307-C11E-45BA-AAB4-8AC43D446B01}" dt="2022-08-15T03:20:13.781" v="9978" actId="478"/>
          <ac:spMkLst>
            <pc:docMk/>
            <pc:sldMk cId="3830929032" sldId="268"/>
            <ac:spMk id="24" creationId="{A25BD810-FC8E-7C43-378A-86D2B3418738}"/>
          </ac:spMkLst>
        </pc:spChg>
        <pc:spChg chg="add mod">
          <ac:chgData name="Xiting Wang" userId="4215c639-9d29-431d-98bc-3378e62bb0e5" providerId="ADAL" clId="{A7F07307-C11E-45BA-AAB4-8AC43D446B01}" dt="2022-08-19T03:33:21.844" v="35831" actId="1076"/>
          <ac:spMkLst>
            <pc:docMk/>
            <pc:sldMk cId="3830929032" sldId="268"/>
            <ac:spMk id="24" creationId="{AD57E0FD-3550-EA5F-F385-E3937649996C}"/>
          </ac:spMkLst>
        </pc:spChg>
        <pc:spChg chg="del">
          <ac:chgData name="Xiting Wang" userId="4215c639-9d29-431d-98bc-3378e62bb0e5" providerId="ADAL" clId="{A7F07307-C11E-45BA-AAB4-8AC43D446B01}" dt="2022-08-12T07:27:05.558" v="1859" actId="478"/>
          <ac:spMkLst>
            <pc:docMk/>
            <pc:sldMk cId="3830929032" sldId="268"/>
            <ac:spMk id="26" creationId="{075E192A-7B80-F2EC-A9E9-B91E452B07C0}"/>
          </ac:spMkLst>
        </pc:spChg>
        <pc:spChg chg="add mod">
          <ac:chgData name="Xiting Wang" userId="4215c639-9d29-431d-98bc-3378e62bb0e5" providerId="ADAL" clId="{A7F07307-C11E-45BA-AAB4-8AC43D446B01}" dt="2022-08-19T03:33:21.844" v="35831" actId="1076"/>
          <ac:spMkLst>
            <pc:docMk/>
            <pc:sldMk cId="3830929032" sldId="268"/>
            <ac:spMk id="27" creationId="{0DBE6359-CF72-6BDB-5178-D19D091B6B1D}"/>
          </ac:spMkLst>
        </pc:spChg>
        <pc:spChg chg="del mod">
          <ac:chgData name="Xiting Wang" userId="4215c639-9d29-431d-98bc-3378e62bb0e5" providerId="ADAL" clId="{A7F07307-C11E-45BA-AAB4-8AC43D446B01}" dt="2022-08-15T03:20:13.781" v="9978" actId="478"/>
          <ac:spMkLst>
            <pc:docMk/>
            <pc:sldMk cId="3830929032" sldId="268"/>
            <ac:spMk id="27" creationId="{68F0F42D-0BA9-8DFB-47C1-D90A0A9F6240}"/>
          </ac:spMkLst>
        </pc:spChg>
        <pc:spChg chg="add del mod">
          <ac:chgData name="Xiting Wang" userId="4215c639-9d29-431d-98bc-3378e62bb0e5" providerId="ADAL" clId="{A7F07307-C11E-45BA-AAB4-8AC43D446B01}" dt="2022-08-19T03:33:17.883" v="35830" actId="1076"/>
          <ac:spMkLst>
            <pc:docMk/>
            <pc:sldMk cId="3830929032" sldId="268"/>
            <ac:spMk id="29" creationId="{5C6910D6-E24E-8374-9402-657D2B198562}"/>
          </ac:spMkLst>
        </pc:spChg>
        <pc:spChg chg="add mod">
          <ac:chgData name="Xiting Wang" userId="4215c639-9d29-431d-98bc-3378e62bb0e5" providerId="ADAL" clId="{A7F07307-C11E-45BA-AAB4-8AC43D446B01}" dt="2022-08-19T03:07:20.077" v="35215" actId="1076"/>
          <ac:spMkLst>
            <pc:docMk/>
            <pc:sldMk cId="3830929032" sldId="268"/>
            <ac:spMk id="30" creationId="{2A81A091-AECD-52E0-DF6F-D4D4E73EE09B}"/>
          </ac:spMkLst>
        </pc:spChg>
        <pc:spChg chg="add del mod">
          <ac:chgData name="Xiting Wang" userId="4215c639-9d29-431d-98bc-3378e62bb0e5" providerId="ADAL" clId="{A7F07307-C11E-45BA-AAB4-8AC43D446B01}" dt="2022-08-19T03:07:01.713" v="35207" actId="1076"/>
          <ac:spMkLst>
            <pc:docMk/>
            <pc:sldMk cId="3830929032" sldId="268"/>
            <ac:spMk id="31" creationId="{778E6592-A44F-BD06-0243-24AC1FD66FCD}"/>
          </ac:spMkLst>
        </pc:spChg>
        <pc:spChg chg="add mod">
          <ac:chgData name="Xiting Wang" userId="4215c639-9d29-431d-98bc-3378e62bb0e5" providerId="ADAL" clId="{A7F07307-C11E-45BA-AAB4-8AC43D446B01}" dt="2022-08-12T08:06:09.853" v="3954" actId="1076"/>
          <ac:spMkLst>
            <pc:docMk/>
            <pc:sldMk cId="3830929032" sldId="268"/>
            <ac:spMk id="32" creationId="{DB09A8B7-F972-03E8-51F3-C903D79D89B7}"/>
          </ac:spMkLst>
        </pc:spChg>
        <pc:spChg chg="add">
          <ac:chgData name="Xiting Wang" userId="4215c639-9d29-431d-98bc-3378e62bb0e5" providerId="ADAL" clId="{A7F07307-C11E-45BA-AAB4-8AC43D446B01}" dt="2022-08-15T03:20:14.129" v="9979" actId="22"/>
          <ac:spMkLst>
            <pc:docMk/>
            <pc:sldMk cId="3830929032" sldId="268"/>
            <ac:spMk id="33" creationId="{C7B19D36-34F2-60B5-FE25-38B51EB90A1E}"/>
          </ac:spMkLst>
        </pc:spChg>
        <pc:spChg chg="add mod">
          <ac:chgData name="Xiting Wang" userId="4215c639-9d29-431d-98bc-3378e62bb0e5" providerId="ADAL" clId="{A7F07307-C11E-45BA-AAB4-8AC43D446B01}" dt="2022-08-20T03:45:26.511" v="41595" actId="1036"/>
          <ac:spMkLst>
            <pc:docMk/>
            <pc:sldMk cId="3830929032" sldId="268"/>
            <ac:spMk id="34" creationId="{E6C27899-7828-153C-E90E-56B2E59E9CD0}"/>
          </ac:spMkLst>
        </pc:spChg>
        <pc:spChg chg="add del">
          <ac:chgData name="Xiting Wang" userId="4215c639-9d29-431d-98bc-3378e62bb0e5" providerId="ADAL" clId="{A7F07307-C11E-45BA-AAB4-8AC43D446B01}" dt="2022-08-19T03:29:11.795" v="35743" actId="22"/>
          <ac:spMkLst>
            <pc:docMk/>
            <pc:sldMk cId="3830929032" sldId="268"/>
            <ac:spMk id="35" creationId="{A56F0810-2ABE-73A4-EF2A-F12AE123D5A0}"/>
          </ac:spMkLst>
        </pc:spChg>
        <pc:spChg chg="add mod">
          <ac:chgData name="Xiting Wang" userId="4215c639-9d29-431d-98bc-3378e62bb0e5" providerId="ADAL" clId="{A7F07307-C11E-45BA-AAB4-8AC43D446B01}" dt="2022-08-20T06:28:54.731" v="43764" actId="20577"/>
          <ac:spMkLst>
            <pc:docMk/>
            <pc:sldMk cId="3830929032" sldId="268"/>
            <ac:spMk id="36" creationId="{7A7E2C2A-0EDF-61B2-ABEA-2A52A32D8088}"/>
          </ac:spMkLst>
        </pc:spChg>
        <pc:spChg chg="add">
          <ac:chgData name="Xiting Wang" userId="4215c639-9d29-431d-98bc-3378e62bb0e5" providerId="ADAL" clId="{A7F07307-C11E-45BA-AAB4-8AC43D446B01}" dt="2022-08-15T03:20:14.129" v="9979" actId="22"/>
          <ac:spMkLst>
            <pc:docMk/>
            <pc:sldMk cId="3830929032" sldId="268"/>
            <ac:spMk id="37" creationId="{16E73CDE-0131-E5EB-0999-EB54BAD2DB5D}"/>
          </ac:spMkLst>
        </pc:spChg>
        <pc:spChg chg="add mod">
          <ac:chgData name="Xiting Wang" userId="4215c639-9d29-431d-98bc-3378e62bb0e5" providerId="ADAL" clId="{A7F07307-C11E-45BA-AAB4-8AC43D446B01}" dt="2022-08-18T03:24:46.141" v="22931" actId="1076"/>
          <ac:spMkLst>
            <pc:docMk/>
            <pc:sldMk cId="3830929032" sldId="268"/>
            <ac:spMk id="39" creationId="{E9B9B30E-AB51-D5FA-0D8F-4CAE8F0F114E}"/>
          </ac:spMkLst>
        </pc:spChg>
        <pc:spChg chg="add">
          <ac:chgData name="Xiting Wang" userId="4215c639-9d29-431d-98bc-3378e62bb0e5" providerId="ADAL" clId="{A7F07307-C11E-45BA-AAB4-8AC43D446B01}" dt="2022-08-15T03:20:14.129" v="9979" actId="22"/>
          <ac:spMkLst>
            <pc:docMk/>
            <pc:sldMk cId="3830929032" sldId="268"/>
            <ac:spMk id="40" creationId="{49DC2484-E465-0768-FB1C-4033E8CA31D3}"/>
          </ac:spMkLst>
        </pc:spChg>
        <pc:spChg chg="add del mod">
          <ac:chgData name="Xiting Wang" userId="4215c639-9d29-431d-98bc-3378e62bb0e5" providerId="ADAL" clId="{A7F07307-C11E-45BA-AAB4-8AC43D446B01}" dt="2022-08-18T03:13:07.216" v="22497" actId="1076"/>
          <ac:spMkLst>
            <pc:docMk/>
            <pc:sldMk cId="3830929032" sldId="268"/>
            <ac:spMk id="44" creationId="{BFB7DA03-7EAC-7903-20C9-7EAF5F2A89EA}"/>
          </ac:spMkLst>
        </pc:spChg>
        <pc:spChg chg="add mod ord">
          <ac:chgData name="Xiting Wang" userId="4215c639-9d29-431d-98bc-3378e62bb0e5" providerId="ADAL" clId="{A7F07307-C11E-45BA-AAB4-8AC43D446B01}" dt="2022-08-18T03:13:07.216" v="22497" actId="1076"/>
          <ac:spMkLst>
            <pc:docMk/>
            <pc:sldMk cId="3830929032" sldId="268"/>
            <ac:spMk id="45" creationId="{D1572D51-0692-13A7-007C-082392CD4099}"/>
          </ac:spMkLst>
        </pc:spChg>
        <pc:spChg chg="add del mod">
          <ac:chgData name="Xiting Wang" userId="4215c639-9d29-431d-98bc-3378e62bb0e5" providerId="ADAL" clId="{A7F07307-C11E-45BA-AAB4-8AC43D446B01}" dt="2022-08-19T03:31:05.285" v="35773" actId="478"/>
          <ac:spMkLst>
            <pc:docMk/>
            <pc:sldMk cId="3830929032" sldId="268"/>
            <ac:spMk id="55" creationId="{18EBAB40-8AAA-999D-EE62-5D62E065D232}"/>
          </ac:spMkLst>
        </pc:spChg>
        <pc:spChg chg="add mod">
          <ac:chgData name="Xiting Wang" userId="4215c639-9d29-431d-98bc-3378e62bb0e5" providerId="ADAL" clId="{A7F07307-C11E-45BA-AAB4-8AC43D446B01}" dt="2022-08-19T03:33:16.428" v="35829" actId="1076"/>
          <ac:spMkLst>
            <pc:docMk/>
            <pc:sldMk cId="3830929032" sldId="268"/>
            <ac:spMk id="58" creationId="{E3BB0FAA-0569-6A52-424A-82221BD70481}"/>
          </ac:spMkLst>
        </pc:spChg>
        <pc:spChg chg="add mod">
          <ac:chgData name="Xiting Wang" userId="4215c639-9d29-431d-98bc-3378e62bb0e5" providerId="ADAL" clId="{A7F07307-C11E-45BA-AAB4-8AC43D446B01}" dt="2022-08-20T06:24:43.998" v="43636" actId="1037"/>
          <ac:spMkLst>
            <pc:docMk/>
            <pc:sldMk cId="3830929032" sldId="268"/>
            <ac:spMk id="69" creationId="{528DC6CF-8C48-E6FB-A420-53D3A4AB4259}"/>
          </ac:spMkLst>
        </pc:spChg>
        <pc:spChg chg="add mod ord">
          <ac:chgData name="Xiting Wang" userId="4215c639-9d29-431d-98bc-3378e62bb0e5" providerId="ADAL" clId="{A7F07307-C11E-45BA-AAB4-8AC43D446B01}" dt="2022-08-19T03:37:29.032" v="35905" actId="208"/>
          <ac:spMkLst>
            <pc:docMk/>
            <pc:sldMk cId="3830929032" sldId="268"/>
            <ac:spMk id="75" creationId="{E2069D8A-62C9-0589-4834-0676503B7815}"/>
          </ac:spMkLst>
        </pc:spChg>
        <pc:spChg chg="add mod">
          <ac:chgData name="Xiting Wang" userId="4215c639-9d29-431d-98bc-3378e62bb0e5" providerId="ADAL" clId="{A7F07307-C11E-45BA-AAB4-8AC43D446B01}" dt="2022-08-20T06:20:26.760" v="43436" actId="14100"/>
          <ac:spMkLst>
            <pc:docMk/>
            <pc:sldMk cId="3830929032" sldId="268"/>
            <ac:spMk id="77" creationId="{0A834082-28C2-24FB-ADD5-52E5F21B3EA6}"/>
          </ac:spMkLst>
        </pc:spChg>
        <pc:grpChg chg="add del mod">
          <ac:chgData name="Xiting Wang" userId="4215c639-9d29-431d-98bc-3378e62bb0e5" providerId="ADAL" clId="{A7F07307-C11E-45BA-AAB4-8AC43D446B01}" dt="2022-08-18T02:35:20.479" v="20525" actId="165"/>
          <ac:grpSpMkLst>
            <pc:docMk/>
            <pc:sldMk cId="3830929032" sldId="268"/>
            <ac:grpSpMk id="12" creationId="{65019C11-CCA0-3715-4D87-5E9ED299B53B}"/>
          </ac:grpSpMkLst>
        </pc:grpChg>
        <pc:grpChg chg="add mod">
          <ac:chgData name="Xiting Wang" userId="4215c639-9d29-431d-98bc-3378e62bb0e5" providerId="ADAL" clId="{A7F07307-C11E-45BA-AAB4-8AC43D446B01}" dt="2022-08-19T03:29:57.045" v="35752" actId="1076"/>
          <ac:grpSpMkLst>
            <pc:docMk/>
            <pc:sldMk cId="3830929032" sldId="268"/>
            <ac:grpSpMk id="21" creationId="{BB36BE2C-6EEF-1073-0CE8-608FCF3E9471}"/>
          </ac:grpSpMkLst>
        </pc:grpChg>
        <pc:grpChg chg="add mod">
          <ac:chgData name="Xiting Wang" userId="4215c639-9d29-431d-98bc-3378e62bb0e5" providerId="ADAL" clId="{A7F07307-C11E-45BA-AAB4-8AC43D446B01}" dt="2022-08-19T03:34:47.212" v="35885" actId="207"/>
          <ac:grpSpMkLst>
            <pc:docMk/>
            <pc:sldMk cId="3830929032" sldId="268"/>
            <ac:grpSpMk id="41" creationId="{D4E23F46-264D-78F7-485A-4F7CBEC463E0}"/>
          </ac:grpSpMkLst>
        </pc:grpChg>
        <pc:grpChg chg="add del mod">
          <ac:chgData name="Xiting Wang" userId="4215c639-9d29-431d-98bc-3378e62bb0e5" providerId="ADAL" clId="{A7F07307-C11E-45BA-AAB4-8AC43D446B01}" dt="2022-08-19T03:29:59.703" v="35756"/>
          <ac:grpSpMkLst>
            <pc:docMk/>
            <pc:sldMk cId="3830929032" sldId="268"/>
            <ac:grpSpMk id="47" creationId="{15BC5005-6DD8-062D-BD13-5F7495E964D8}"/>
          </ac:grpSpMkLst>
        </pc:grpChg>
        <pc:picChg chg="add mod">
          <ac:chgData name="Xiting Wang" userId="4215c639-9d29-431d-98bc-3378e62bb0e5" providerId="ADAL" clId="{A7F07307-C11E-45BA-AAB4-8AC43D446B01}" dt="2022-08-15T03:19:57.387" v="9977" actId="1076"/>
          <ac:picMkLst>
            <pc:docMk/>
            <pc:sldMk cId="3830929032" sldId="268"/>
            <ac:picMk id="4" creationId="{4BFAED63-FAD9-C278-0526-1C1BBDD4903F}"/>
          </ac:picMkLst>
        </pc:picChg>
        <pc:picChg chg="del">
          <ac:chgData name="Xiting Wang" userId="4215c639-9d29-431d-98bc-3378e62bb0e5" providerId="ADAL" clId="{A7F07307-C11E-45BA-AAB4-8AC43D446B01}" dt="2022-08-12T07:26:48.451" v="1852" actId="478"/>
          <ac:picMkLst>
            <pc:docMk/>
            <pc:sldMk cId="3830929032" sldId="268"/>
            <ac:picMk id="5" creationId="{75BAD552-B2AA-D83C-5A01-6C9E996BC408}"/>
          </ac:picMkLst>
        </pc:picChg>
        <pc:picChg chg="add del mod">
          <ac:chgData name="Xiting Wang" userId="4215c639-9d29-431d-98bc-3378e62bb0e5" providerId="ADAL" clId="{A7F07307-C11E-45BA-AAB4-8AC43D446B01}" dt="2022-08-12T07:26:58.200" v="1856" actId="478"/>
          <ac:picMkLst>
            <pc:docMk/>
            <pc:sldMk cId="3830929032" sldId="268"/>
            <ac:picMk id="8" creationId="{493F9402-E937-9F3F-36C3-097ABB8A544A}"/>
          </ac:picMkLst>
        </pc:picChg>
        <pc:picChg chg="mod topLvl">
          <ac:chgData name="Xiting Wang" userId="4215c639-9d29-431d-98bc-3378e62bb0e5" providerId="ADAL" clId="{A7F07307-C11E-45BA-AAB4-8AC43D446B01}" dt="2022-08-19T03:33:21.844" v="35831" actId="1076"/>
          <ac:picMkLst>
            <pc:docMk/>
            <pc:sldMk cId="3830929032" sldId="268"/>
            <ac:picMk id="13" creationId="{3F0E9837-E251-5D99-F59D-18534F482215}"/>
          </ac:picMkLst>
        </pc:picChg>
        <pc:picChg chg="add del mod">
          <ac:chgData name="Xiting Wang" userId="4215c639-9d29-431d-98bc-3378e62bb0e5" providerId="ADAL" clId="{A7F07307-C11E-45BA-AAB4-8AC43D446B01}" dt="2022-08-15T03:19:32.435" v="9970" actId="478"/>
          <ac:picMkLst>
            <pc:docMk/>
            <pc:sldMk cId="3830929032" sldId="268"/>
            <ac:picMk id="14" creationId="{09809994-A9B0-49D5-FACD-1346BC3EFE75}"/>
          </ac:picMkLst>
        </pc:picChg>
        <pc:picChg chg="mod topLvl">
          <ac:chgData name="Xiting Wang" userId="4215c639-9d29-431d-98bc-3378e62bb0e5" providerId="ADAL" clId="{A7F07307-C11E-45BA-AAB4-8AC43D446B01}" dt="2022-08-18T03:13:00.830" v="22496" actId="1076"/>
          <ac:picMkLst>
            <pc:docMk/>
            <pc:sldMk cId="3830929032" sldId="268"/>
            <ac:picMk id="14" creationId="{1309F1EC-202B-1656-1E47-4816BC2787F0}"/>
          </ac:picMkLst>
        </pc:picChg>
        <pc:picChg chg="mod topLvl">
          <ac:chgData name="Xiting Wang" userId="4215c639-9d29-431d-98bc-3378e62bb0e5" providerId="ADAL" clId="{A7F07307-C11E-45BA-AAB4-8AC43D446B01}" dt="2022-08-19T03:33:21.844" v="35831" actId="1076"/>
          <ac:picMkLst>
            <pc:docMk/>
            <pc:sldMk cId="3830929032" sldId="268"/>
            <ac:picMk id="17" creationId="{8B41F48D-6948-6B7A-CF8C-F63C90EC2B0F}"/>
          </ac:picMkLst>
        </pc:picChg>
        <pc:picChg chg="mod">
          <ac:chgData name="Xiting Wang" userId="4215c639-9d29-431d-98bc-3378e62bb0e5" providerId="ADAL" clId="{A7F07307-C11E-45BA-AAB4-8AC43D446B01}" dt="2022-08-19T03:29:57.045" v="35752" actId="1076"/>
          <ac:picMkLst>
            <pc:docMk/>
            <pc:sldMk cId="3830929032" sldId="268"/>
            <ac:picMk id="23" creationId="{143A70FD-A936-0D99-9D6F-87C89AC560B6}"/>
          </ac:picMkLst>
        </pc:picChg>
        <pc:picChg chg="mod">
          <ac:chgData name="Xiting Wang" userId="4215c639-9d29-431d-98bc-3378e62bb0e5" providerId="ADAL" clId="{A7F07307-C11E-45BA-AAB4-8AC43D446B01}" dt="2022-08-19T03:29:57.045" v="35752" actId="1076"/>
          <ac:picMkLst>
            <pc:docMk/>
            <pc:sldMk cId="3830929032" sldId="268"/>
            <ac:picMk id="25" creationId="{6314EBAD-AE17-F95E-2ADF-BF474C7CA118}"/>
          </ac:picMkLst>
        </pc:picChg>
        <pc:picChg chg="mod">
          <ac:chgData name="Xiting Wang" userId="4215c639-9d29-431d-98bc-3378e62bb0e5" providerId="ADAL" clId="{A7F07307-C11E-45BA-AAB4-8AC43D446B01}" dt="2022-08-19T03:29:57.045" v="35752" actId="1076"/>
          <ac:picMkLst>
            <pc:docMk/>
            <pc:sldMk cId="3830929032" sldId="268"/>
            <ac:picMk id="28" creationId="{FE7BF157-7692-3666-31A0-40E2D6C67355}"/>
          </ac:picMkLst>
        </pc:picChg>
        <pc:picChg chg="add mod">
          <ac:chgData name="Xiting Wang" userId="4215c639-9d29-431d-98bc-3378e62bb0e5" providerId="ADAL" clId="{A7F07307-C11E-45BA-AAB4-8AC43D446B01}" dt="2022-08-15T03:20:27.115" v="9982" actId="1076"/>
          <ac:picMkLst>
            <pc:docMk/>
            <pc:sldMk cId="3830929032" sldId="268"/>
            <ac:picMk id="38" creationId="{079CA454-D62E-3463-3FE8-D4EDB8839A3B}"/>
          </ac:picMkLst>
        </pc:picChg>
        <pc:picChg chg="add mod">
          <ac:chgData name="Xiting Wang" userId="4215c639-9d29-431d-98bc-3378e62bb0e5" providerId="ADAL" clId="{A7F07307-C11E-45BA-AAB4-8AC43D446B01}" dt="2022-08-18T03:13:07.216" v="22497" actId="1076"/>
          <ac:picMkLst>
            <pc:docMk/>
            <pc:sldMk cId="3830929032" sldId="268"/>
            <ac:picMk id="42" creationId="{350C652C-CC54-9A1E-4C43-EBDED7E66CDD}"/>
          </ac:picMkLst>
        </pc:picChg>
        <pc:picChg chg="add del">
          <ac:chgData name="Xiting Wang" userId="4215c639-9d29-431d-98bc-3378e62bb0e5" providerId="ADAL" clId="{A7F07307-C11E-45BA-AAB4-8AC43D446B01}" dt="2022-08-19T03:29:51.032" v="35750" actId="22"/>
          <ac:picMkLst>
            <pc:docMk/>
            <pc:sldMk cId="3830929032" sldId="268"/>
            <ac:picMk id="46" creationId="{4151EC6A-C4F2-5BF3-BBC6-E04216E78151}"/>
          </ac:picMkLst>
        </pc:picChg>
        <pc:picChg chg="mod">
          <ac:chgData name="Xiting Wang" userId="4215c639-9d29-431d-98bc-3378e62bb0e5" providerId="ADAL" clId="{A7F07307-C11E-45BA-AAB4-8AC43D446B01}" dt="2022-08-19T03:29:59.326" v="35755" actId="1076"/>
          <ac:picMkLst>
            <pc:docMk/>
            <pc:sldMk cId="3830929032" sldId="268"/>
            <ac:picMk id="48" creationId="{5DF0665C-7542-DF28-B2D9-E908525805D5}"/>
          </ac:picMkLst>
        </pc:picChg>
        <pc:picChg chg="mod">
          <ac:chgData name="Xiting Wang" userId="4215c639-9d29-431d-98bc-3378e62bb0e5" providerId="ADAL" clId="{A7F07307-C11E-45BA-AAB4-8AC43D446B01}" dt="2022-08-19T03:29:59.326" v="35755" actId="1076"/>
          <ac:picMkLst>
            <pc:docMk/>
            <pc:sldMk cId="3830929032" sldId="268"/>
            <ac:picMk id="49" creationId="{7D6AE082-016E-8D9D-634C-436CB1770FC4}"/>
          </ac:picMkLst>
        </pc:picChg>
        <pc:picChg chg="mod">
          <ac:chgData name="Xiting Wang" userId="4215c639-9d29-431d-98bc-3378e62bb0e5" providerId="ADAL" clId="{A7F07307-C11E-45BA-AAB4-8AC43D446B01}" dt="2022-08-19T03:29:59.326" v="35755" actId="1076"/>
          <ac:picMkLst>
            <pc:docMk/>
            <pc:sldMk cId="3830929032" sldId="268"/>
            <ac:picMk id="50" creationId="{2FA5C904-B1CF-9478-ACB2-C05E1649B003}"/>
          </ac:picMkLst>
        </pc:picChg>
        <pc:picChg chg="add del mod">
          <ac:chgData name="Xiting Wang" userId="4215c639-9d29-431d-98bc-3378e62bb0e5" providerId="ADAL" clId="{A7F07307-C11E-45BA-AAB4-8AC43D446B01}" dt="2022-08-19T03:30:30.174" v="35763" actId="478"/>
          <ac:picMkLst>
            <pc:docMk/>
            <pc:sldMk cId="3830929032" sldId="268"/>
            <ac:picMk id="52" creationId="{4984DFA1-3506-4D1B-3855-33F281FCF436}"/>
          </ac:picMkLst>
        </pc:picChg>
        <pc:picChg chg="add mod">
          <ac:chgData name="Xiting Wang" userId="4215c639-9d29-431d-98bc-3378e62bb0e5" providerId="ADAL" clId="{A7F07307-C11E-45BA-AAB4-8AC43D446B01}" dt="2022-08-19T03:31:59.843" v="35797" actId="1076"/>
          <ac:picMkLst>
            <pc:docMk/>
            <pc:sldMk cId="3830929032" sldId="268"/>
            <ac:picMk id="54" creationId="{8D150290-B879-E126-B990-2EB75C383888}"/>
          </ac:picMkLst>
        </pc:picChg>
        <pc:cxnChg chg="add mod">
          <ac:chgData name="Xiting Wang" userId="4215c639-9d29-431d-98bc-3378e62bb0e5" providerId="ADAL" clId="{A7F07307-C11E-45BA-AAB4-8AC43D446B01}" dt="2022-08-19T03:37:33.514" v="35906" actId="208"/>
          <ac:cxnSpMkLst>
            <pc:docMk/>
            <pc:sldMk cId="3830929032" sldId="268"/>
            <ac:cxnSpMk id="57" creationId="{12AE5E06-45E8-303E-55F1-CE8833AC528B}"/>
          </ac:cxnSpMkLst>
        </pc:cxnChg>
        <pc:cxnChg chg="add mod">
          <ac:chgData name="Xiting Wang" userId="4215c639-9d29-431d-98bc-3378e62bb0e5" providerId="ADAL" clId="{A7F07307-C11E-45BA-AAB4-8AC43D446B01}" dt="2022-08-19T03:37:33.514" v="35906" actId="208"/>
          <ac:cxnSpMkLst>
            <pc:docMk/>
            <pc:sldMk cId="3830929032" sldId="268"/>
            <ac:cxnSpMk id="60" creationId="{1612EBA5-CE92-E8F9-313C-17C124ACD2F6}"/>
          </ac:cxnSpMkLst>
        </pc:cxnChg>
      </pc:sldChg>
      <pc:sldChg chg="addSp delSp modSp add del mod modNotesTx">
        <pc:chgData name="Xiting Wang" userId="4215c639-9d29-431d-98bc-3378e62bb0e5" providerId="ADAL" clId="{A7F07307-C11E-45BA-AAB4-8AC43D446B01}" dt="2022-08-15T03:28:55.799" v="10084" actId="47"/>
        <pc:sldMkLst>
          <pc:docMk/>
          <pc:sldMk cId="1160246361" sldId="269"/>
        </pc:sldMkLst>
        <pc:spChg chg="add mod">
          <ac:chgData name="Xiting Wang" userId="4215c639-9d29-431d-98bc-3378e62bb0e5" providerId="ADAL" clId="{A7F07307-C11E-45BA-AAB4-8AC43D446B01}" dt="2022-08-12T07:34:03.115" v="2243" actId="1076"/>
          <ac:spMkLst>
            <pc:docMk/>
            <pc:sldMk cId="1160246361" sldId="269"/>
            <ac:spMk id="6" creationId="{92C1C65D-8787-C4C5-0A25-78E61A3DBCBF}"/>
          </ac:spMkLst>
        </pc:spChg>
        <pc:spChg chg="add mod">
          <ac:chgData name="Xiting Wang" userId="4215c639-9d29-431d-98bc-3378e62bb0e5" providerId="ADAL" clId="{A7F07307-C11E-45BA-AAB4-8AC43D446B01}" dt="2022-08-12T07:34:03.115" v="2243" actId="1076"/>
          <ac:spMkLst>
            <pc:docMk/>
            <pc:sldMk cId="1160246361" sldId="269"/>
            <ac:spMk id="7" creationId="{4007A055-CD83-7264-DB43-7DE54B9864FF}"/>
          </ac:spMkLst>
        </pc:spChg>
        <pc:spChg chg="add del mod">
          <ac:chgData name="Xiting Wang" userId="4215c639-9d29-431d-98bc-3378e62bb0e5" providerId="ADAL" clId="{A7F07307-C11E-45BA-AAB4-8AC43D446B01}" dt="2022-08-15T03:23:28.448" v="10044" actId="21"/>
          <ac:spMkLst>
            <pc:docMk/>
            <pc:sldMk cId="1160246361" sldId="269"/>
            <ac:spMk id="9" creationId="{56143D7D-C6E8-9773-E1CC-97EBD74C83CA}"/>
          </ac:spMkLst>
        </pc:spChg>
        <pc:spChg chg="mod">
          <ac:chgData name="Xiting Wang" userId="4215c639-9d29-431d-98bc-3378e62bb0e5" providerId="ADAL" clId="{A7F07307-C11E-45BA-AAB4-8AC43D446B01}" dt="2022-08-12T08:02:49.431" v="3882" actId="20577"/>
          <ac:spMkLst>
            <pc:docMk/>
            <pc:sldMk cId="1160246361" sldId="269"/>
            <ac:spMk id="11" creationId="{9BA9F61B-5465-8F5F-D271-149D34B1118F}"/>
          </ac:spMkLst>
        </pc:spChg>
        <pc:spChg chg="mod">
          <ac:chgData name="Xiting Wang" userId="4215c639-9d29-431d-98bc-3378e62bb0e5" providerId="ADAL" clId="{A7F07307-C11E-45BA-AAB4-8AC43D446B01}" dt="2022-08-12T08:06:26.174" v="3957" actId="1076"/>
          <ac:spMkLst>
            <pc:docMk/>
            <pc:sldMk cId="1160246361" sldId="269"/>
            <ac:spMk id="13" creationId="{0F2CE969-47F7-2A3E-0C50-CA88A1B71AD6}"/>
          </ac:spMkLst>
        </pc:spChg>
        <pc:spChg chg="mod">
          <ac:chgData name="Xiting Wang" userId="4215c639-9d29-431d-98bc-3378e62bb0e5" providerId="ADAL" clId="{A7F07307-C11E-45BA-AAB4-8AC43D446B01}" dt="2022-08-12T08:06:22.917" v="3956" actId="1076"/>
          <ac:spMkLst>
            <pc:docMk/>
            <pc:sldMk cId="1160246361" sldId="269"/>
            <ac:spMk id="15" creationId="{8BC1B1EF-B819-9D08-35BB-084E0BF85477}"/>
          </ac:spMkLst>
        </pc:spChg>
        <pc:spChg chg="mod">
          <ac:chgData name="Xiting Wang" userId="4215c639-9d29-431d-98bc-3378e62bb0e5" providerId="ADAL" clId="{A7F07307-C11E-45BA-AAB4-8AC43D446B01}" dt="2022-08-12T08:06:26.174" v="3957" actId="1076"/>
          <ac:spMkLst>
            <pc:docMk/>
            <pc:sldMk cId="1160246361" sldId="269"/>
            <ac:spMk id="17" creationId="{D84A377F-462A-4E50-9873-1F4A957074E7}"/>
          </ac:spMkLst>
        </pc:spChg>
        <pc:spChg chg="mod">
          <ac:chgData name="Xiting Wang" userId="4215c639-9d29-431d-98bc-3378e62bb0e5" providerId="ADAL" clId="{A7F07307-C11E-45BA-AAB4-8AC43D446B01}" dt="2022-08-12T08:06:22.917" v="3956" actId="1076"/>
          <ac:spMkLst>
            <pc:docMk/>
            <pc:sldMk cId="1160246361" sldId="269"/>
            <ac:spMk id="18" creationId="{29DA1C25-9079-539B-B655-539C861ECEB6}"/>
          </ac:spMkLst>
        </pc:spChg>
        <pc:spChg chg="mod">
          <ac:chgData name="Xiting Wang" userId="4215c639-9d29-431d-98bc-3378e62bb0e5" providerId="ADAL" clId="{A7F07307-C11E-45BA-AAB4-8AC43D446B01}" dt="2022-08-12T08:06:26.174" v="3957" actId="1076"/>
          <ac:spMkLst>
            <pc:docMk/>
            <pc:sldMk cId="1160246361" sldId="269"/>
            <ac:spMk id="20" creationId="{568CE7B0-45FB-23DE-97A3-BB21A53CF8A3}"/>
          </ac:spMkLst>
        </pc:spChg>
        <pc:spChg chg="mod">
          <ac:chgData name="Xiting Wang" userId="4215c639-9d29-431d-98bc-3378e62bb0e5" providerId="ADAL" clId="{A7F07307-C11E-45BA-AAB4-8AC43D446B01}" dt="2022-08-12T08:06:26.174" v="3957" actId="1076"/>
          <ac:spMkLst>
            <pc:docMk/>
            <pc:sldMk cId="1160246361" sldId="269"/>
            <ac:spMk id="22" creationId="{CDA0A971-7F87-4249-2495-8CA96D53FFED}"/>
          </ac:spMkLst>
        </pc:spChg>
        <pc:spChg chg="mod">
          <ac:chgData name="Xiting Wang" userId="4215c639-9d29-431d-98bc-3378e62bb0e5" providerId="ADAL" clId="{A7F07307-C11E-45BA-AAB4-8AC43D446B01}" dt="2022-08-12T08:06:26.174" v="3957" actId="1076"/>
          <ac:spMkLst>
            <pc:docMk/>
            <pc:sldMk cId="1160246361" sldId="269"/>
            <ac:spMk id="24" creationId="{A25BD810-FC8E-7C43-378A-86D2B3418738}"/>
          </ac:spMkLst>
        </pc:spChg>
        <pc:spChg chg="add del mod">
          <ac:chgData name="Xiting Wang" userId="4215c639-9d29-431d-98bc-3378e62bb0e5" providerId="ADAL" clId="{A7F07307-C11E-45BA-AAB4-8AC43D446B01}" dt="2022-08-12T07:35:51.190" v="2272" actId="478"/>
          <ac:spMkLst>
            <pc:docMk/>
            <pc:sldMk cId="1160246361" sldId="269"/>
            <ac:spMk id="26" creationId="{3E9173AD-9FCD-1086-2D91-7D4A598B37E8}"/>
          </ac:spMkLst>
        </pc:spChg>
        <pc:spChg chg="mod ord">
          <ac:chgData name="Xiting Wang" userId="4215c639-9d29-431d-98bc-3378e62bb0e5" providerId="ADAL" clId="{A7F07307-C11E-45BA-AAB4-8AC43D446B01}" dt="2022-08-12T08:06:26.174" v="3957" actId="1076"/>
          <ac:spMkLst>
            <pc:docMk/>
            <pc:sldMk cId="1160246361" sldId="269"/>
            <ac:spMk id="27" creationId="{68F0F42D-0BA9-8DFB-47C1-D90A0A9F6240}"/>
          </ac:spMkLst>
        </pc:spChg>
        <pc:spChg chg="del">
          <ac:chgData name="Xiting Wang" userId="4215c639-9d29-431d-98bc-3378e62bb0e5" providerId="ADAL" clId="{A7F07307-C11E-45BA-AAB4-8AC43D446B01}" dt="2022-08-12T07:33:52.141" v="2238" actId="478"/>
          <ac:spMkLst>
            <pc:docMk/>
            <pc:sldMk cId="1160246361" sldId="269"/>
            <ac:spMk id="29" creationId="{5C6910D6-E24E-8374-9402-657D2B198562}"/>
          </ac:spMkLst>
        </pc:spChg>
        <pc:spChg chg="del">
          <ac:chgData name="Xiting Wang" userId="4215c639-9d29-431d-98bc-3378e62bb0e5" providerId="ADAL" clId="{A7F07307-C11E-45BA-AAB4-8AC43D446B01}" dt="2022-08-12T07:33:52.141" v="2238" actId="478"/>
          <ac:spMkLst>
            <pc:docMk/>
            <pc:sldMk cId="1160246361" sldId="269"/>
            <ac:spMk id="30" creationId="{2A81A091-AECD-52E0-DF6F-D4D4E73EE09B}"/>
          </ac:spMkLst>
        </pc:spChg>
        <pc:spChg chg="del">
          <ac:chgData name="Xiting Wang" userId="4215c639-9d29-431d-98bc-3378e62bb0e5" providerId="ADAL" clId="{A7F07307-C11E-45BA-AAB4-8AC43D446B01}" dt="2022-08-12T07:35:28.127" v="2265" actId="478"/>
          <ac:spMkLst>
            <pc:docMk/>
            <pc:sldMk cId="1160246361" sldId="269"/>
            <ac:spMk id="31" creationId="{778E6592-A44F-BD06-0243-24AC1FD66FCD}"/>
          </ac:spMkLst>
        </pc:spChg>
        <pc:spChg chg="del">
          <ac:chgData name="Xiting Wang" userId="4215c639-9d29-431d-98bc-3378e62bb0e5" providerId="ADAL" clId="{A7F07307-C11E-45BA-AAB4-8AC43D446B01}" dt="2022-08-12T07:34:55.117" v="2246" actId="478"/>
          <ac:spMkLst>
            <pc:docMk/>
            <pc:sldMk cId="1160246361" sldId="269"/>
            <ac:spMk id="32" creationId="{DB09A8B7-F972-03E8-51F3-C903D79D89B7}"/>
          </ac:spMkLst>
        </pc:spChg>
        <pc:spChg chg="del">
          <ac:chgData name="Xiting Wang" userId="4215c639-9d29-431d-98bc-3378e62bb0e5" providerId="ADAL" clId="{A7F07307-C11E-45BA-AAB4-8AC43D446B01}" dt="2022-08-12T07:34:55.117" v="2246" actId="478"/>
          <ac:spMkLst>
            <pc:docMk/>
            <pc:sldMk cId="1160246361" sldId="269"/>
            <ac:spMk id="34" creationId="{E6C27899-7828-153C-E90E-56B2E59E9CD0}"/>
          </ac:spMkLst>
        </pc:spChg>
        <pc:spChg chg="add del mod">
          <ac:chgData name="Xiting Wang" userId="4215c639-9d29-431d-98bc-3378e62bb0e5" providerId="ADAL" clId="{A7F07307-C11E-45BA-AAB4-8AC43D446B01}" dt="2022-08-15T03:23:28.448" v="10044" actId="21"/>
          <ac:spMkLst>
            <pc:docMk/>
            <pc:sldMk cId="1160246361" sldId="269"/>
            <ac:spMk id="35" creationId="{EAD22734-BA36-A5BE-7D72-6171F8720DB3}"/>
          </ac:spMkLst>
        </pc:spChg>
        <pc:spChg chg="del">
          <ac:chgData name="Xiting Wang" userId="4215c639-9d29-431d-98bc-3378e62bb0e5" providerId="ADAL" clId="{A7F07307-C11E-45BA-AAB4-8AC43D446B01}" dt="2022-08-12T07:34:55.117" v="2246" actId="478"/>
          <ac:spMkLst>
            <pc:docMk/>
            <pc:sldMk cId="1160246361" sldId="269"/>
            <ac:spMk id="36" creationId="{7A7E2C2A-0EDF-61B2-ABEA-2A52A32D8088}"/>
          </ac:spMkLst>
        </pc:spChg>
        <pc:spChg chg="add del mod">
          <ac:chgData name="Xiting Wang" userId="4215c639-9d29-431d-98bc-3378e62bb0e5" providerId="ADAL" clId="{A7F07307-C11E-45BA-AAB4-8AC43D446B01}" dt="2022-08-15T03:23:28.448" v="10044" actId="21"/>
          <ac:spMkLst>
            <pc:docMk/>
            <pc:sldMk cId="1160246361" sldId="269"/>
            <ac:spMk id="38" creationId="{066E92C3-36F5-DC2A-AC58-5D43FC727BA6}"/>
          </ac:spMkLst>
        </pc:spChg>
        <pc:spChg chg="add del mod">
          <ac:chgData name="Xiting Wang" userId="4215c639-9d29-431d-98bc-3378e62bb0e5" providerId="ADAL" clId="{A7F07307-C11E-45BA-AAB4-8AC43D446B01}" dt="2022-08-15T03:23:28.448" v="10044" actId="21"/>
          <ac:spMkLst>
            <pc:docMk/>
            <pc:sldMk cId="1160246361" sldId="269"/>
            <ac:spMk id="40" creationId="{A5C26631-CA53-BFA0-B104-CBE0F915FFC1}"/>
          </ac:spMkLst>
        </pc:spChg>
        <pc:grpChg chg="add mod">
          <ac:chgData name="Xiting Wang" userId="4215c639-9d29-431d-98bc-3378e62bb0e5" providerId="ADAL" clId="{A7F07307-C11E-45BA-AAB4-8AC43D446B01}" dt="2022-08-12T07:34:04.874" v="2244" actId="1076"/>
          <ac:grpSpMkLst>
            <pc:docMk/>
            <pc:sldMk cId="1160246361" sldId="269"/>
            <ac:grpSpMk id="3" creationId="{EF645C8F-CDDA-06C9-4D35-975756F7DEED}"/>
          </ac:grpSpMkLst>
        </pc:grpChg>
        <pc:grpChg chg="del">
          <ac:chgData name="Xiting Wang" userId="4215c639-9d29-431d-98bc-3378e62bb0e5" providerId="ADAL" clId="{A7F07307-C11E-45BA-AAB4-8AC43D446B01}" dt="2022-08-12T07:33:53.862" v="2239" actId="478"/>
          <ac:grpSpMkLst>
            <pc:docMk/>
            <pc:sldMk cId="1160246361" sldId="269"/>
            <ac:grpSpMk id="21" creationId="{BB36BE2C-6EEF-1073-0CE8-608FCF3E9471}"/>
          </ac:grpSpMkLst>
        </pc:grpChg>
        <pc:picChg chg="mod">
          <ac:chgData name="Xiting Wang" userId="4215c639-9d29-431d-98bc-3378e62bb0e5" providerId="ADAL" clId="{A7F07307-C11E-45BA-AAB4-8AC43D446B01}" dt="2022-08-12T07:34:04.874" v="2244" actId="1076"/>
          <ac:picMkLst>
            <pc:docMk/>
            <pc:sldMk cId="1160246361" sldId="269"/>
            <ac:picMk id="4" creationId="{39FE8F31-9290-24D1-32AF-1FAB1A94BBEB}"/>
          </ac:picMkLst>
        </pc:picChg>
        <pc:picChg chg="mod">
          <ac:chgData name="Xiting Wang" userId="4215c639-9d29-431d-98bc-3378e62bb0e5" providerId="ADAL" clId="{A7F07307-C11E-45BA-AAB4-8AC43D446B01}" dt="2022-08-12T07:34:04.874" v="2244" actId="1076"/>
          <ac:picMkLst>
            <pc:docMk/>
            <pc:sldMk cId="1160246361" sldId="269"/>
            <ac:picMk id="5" creationId="{614FD340-A79F-BA60-2CC1-6BDD4546D49A}"/>
          </ac:picMkLst>
        </pc:picChg>
        <pc:picChg chg="add del mod">
          <ac:chgData name="Xiting Wang" userId="4215c639-9d29-431d-98bc-3378e62bb0e5" providerId="ADAL" clId="{A7F07307-C11E-45BA-AAB4-8AC43D446B01}" dt="2022-08-15T03:23:28.448" v="10044" actId="21"/>
          <ac:picMkLst>
            <pc:docMk/>
            <pc:sldMk cId="1160246361" sldId="269"/>
            <ac:picMk id="12" creationId="{72AC3183-88F9-EAEE-A388-6B1215A25A04}"/>
          </ac:picMkLst>
        </pc:picChg>
      </pc:sldChg>
      <pc:sldChg chg="add del ord">
        <pc:chgData name="Xiting Wang" userId="4215c639-9d29-431d-98bc-3378e62bb0e5" providerId="ADAL" clId="{A7F07307-C11E-45BA-AAB4-8AC43D446B01}" dt="2022-08-12T06:49:26.869" v="1026" actId="47"/>
        <pc:sldMkLst>
          <pc:docMk/>
          <pc:sldMk cId="3044485930" sldId="269"/>
        </pc:sldMkLst>
      </pc:sldChg>
      <pc:sldChg chg="add del ord">
        <pc:chgData name="Xiting Wang" userId="4215c639-9d29-431d-98bc-3378e62bb0e5" providerId="ADAL" clId="{A7F07307-C11E-45BA-AAB4-8AC43D446B01}" dt="2022-08-15T06:07:30.096" v="13094" actId="47"/>
        <pc:sldMkLst>
          <pc:docMk/>
          <pc:sldMk cId="1676532450" sldId="270"/>
        </pc:sldMkLst>
      </pc:sldChg>
      <pc:sldChg chg="addSp modSp new del mod ord">
        <pc:chgData name="Xiting Wang" userId="4215c639-9d29-431d-98bc-3378e62bb0e5" providerId="ADAL" clId="{A7F07307-C11E-45BA-AAB4-8AC43D446B01}" dt="2022-08-15T06:07:30.096" v="13094" actId="47"/>
        <pc:sldMkLst>
          <pc:docMk/>
          <pc:sldMk cId="1791106668" sldId="271"/>
        </pc:sldMkLst>
        <pc:spChg chg="mod">
          <ac:chgData name="Xiting Wang" userId="4215c639-9d29-431d-98bc-3378e62bb0e5" providerId="ADAL" clId="{A7F07307-C11E-45BA-AAB4-8AC43D446B01}" dt="2022-08-12T07:53:33.182" v="3535" actId="21"/>
          <ac:spMkLst>
            <pc:docMk/>
            <pc:sldMk cId="1791106668" sldId="271"/>
            <ac:spMk id="2" creationId="{C9B930DA-FCD7-1436-BFD3-EE4D50D91456}"/>
          </ac:spMkLst>
        </pc:spChg>
        <pc:spChg chg="add mod">
          <ac:chgData name="Xiting Wang" userId="4215c639-9d29-431d-98bc-3378e62bb0e5" providerId="ADAL" clId="{A7F07307-C11E-45BA-AAB4-8AC43D446B01}" dt="2022-08-12T07:54:08.702" v="3539" actId="1076"/>
          <ac:spMkLst>
            <pc:docMk/>
            <pc:sldMk cId="1791106668" sldId="271"/>
            <ac:spMk id="7" creationId="{66C5B138-235B-3348-A4BC-485101F71E7E}"/>
          </ac:spMkLst>
        </pc:spChg>
        <pc:spChg chg="add mod">
          <ac:chgData name="Xiting Wang" userId="4215c639-9d29-431d-98bc-3378e62bb0e5" providerId="ADAL" clId="{A7F07307-C11E-45BA-AAB4-8AC43D446B01}" dt="2022-08-12T07:54:08.702" v="3539" actId="1076"/>
          <ac:spMkLst>
            <pc:docMk/>
            <pc:sldMk cId="1791106668" sldId="271"/>
            <ac:spMk id="9" creationId="{9805C020-1864-F932-7C8E-71F7274FC41C}"/>
          </ac:spMkLst>
        </pc:spChg>
        <pc:picChg chg="add mod">
          <ac:chgData name="Xiting Wang" userId="4215c639-9d29-431d-98bc-3378e62bb0e5" providerId="ADAL" clId="{A7F07307-C11E-45BA-AAB4-8AC43D446B01}" dt="2022-08-12T07:54:08.702" v="3539" actId="1076"/>
          <ac:picMkLst>
            <pc:docMk/>
            <pc:sldMk cId="1791106668" sldId="271"/>
            <ac:picMk id="5" creationId="{0846E0AF-E201-0C1F-2D21-BF5A016EA6FE}"/>
          </ac:picMkLst>
        </pc:pic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1455648701" sldId="272"/>
        </pc:sldMkLst>
      </pc:sldChg>
      <pc:sldChg chg="addSp delSp modSp add del mod ord modTransition">
        <pc:chgData name="Xiting Wang" userId="4215c639-9d29-431d-98bc-3378e62bb0e5" providerId="ADAL" clId="{A7F07307-C11E-45BA-AAB4-8AC43D446B01}" dt="2022-08-18T08:30:40.961" v="31832" actId="2696"/>
        <pc:sldMkLst>
          <pc:docMk/>
          <pc:sldMk cId="3298503771" sldId="272"/>
        </pc:sldMkLst>
        <pc:spChg chg="mod">
          <ac:chgData name="Xiting Wang" userId="4215c639-9d29-431d-98bc-3378e62bb0e5" providerId="ADAL" clId="{A7F07307-C11E-45BA-AAB4-8AC43D446B01}" dt="2022-08-15T03:35:12.880" v="10344" actId="20577"/>
          <ac:spMkLst>
            <pc:docMk/>
            <pc:sldMk cId="3298503771" sldId="272"/>
            <ac:spMk id="2" creationId="{6379C05A-1DC0-5331-ADD9-C675FFABBB2E}"/>
          </ac:spMkLst>
        </pc:spChg>
        <pc:spChg chg="mod">
          <ac:chgData name="Xiting Wang" userId="4215c639-9d29-431d-98bc-3378e62bb0e5" providerId="ADAL" clId="{A7F07307-C11E-45BA-AAB4-8AC43D446B01}" dt="2022-08-15T03:37:13.302" v="10465" actId="1076"/>
          <ac:spMkLst>
            <pc:docMk/>
            <pc:sldMk cId="3298503771" sldId="272"/>
            <ac:spMk id="3" creationId="{C9CDEA5B-14FC-D7AC-9D20-00B0DD3E7A81}"/>
          </ac:spMkLst>
        </pc:spChg>
        <pc:spChg chg="del">
          <ac:chgData name="Xiting Wang" userId="4215c639-9d29-431d-98bc-3378e62bb0e5" providerId="ADAL" clId="{A7F07307-C11E-45BA-AAB4-8AC43D446B01}" dt="2022-08-12T07:54:48.582" v="3618" actId="21"/>
          <ac:spMkLst>
            <pc:docMk/>
            <pc:sldMk cId="3298503771" sldId="272"/>
            <ac:spMk id="5" creationId="{5F17C034-B35F-CDEB-D424-367A7232E169}"/>
          </ac:spMkLst>
        </pc:spChg>
        <pc:spChg chg="add mod">
          <ac:chgData name="Xiting Wang" userId="4215c639-9d29-431d-98bc-3378e62bb0e5" providerId="ADAL" clId="{A7F07307-C11E-45BA-AAB4-8AC43D446B01}" dt="2022-08-15T03:48:41.879" v="10615" actId="1076"/>
          <ac:spMkLst>
            <pc:docMk/>
            <pc:sldMk cId="3298503771" sldId="272"/>
            <ac:spMk id="5" creationId="{9C79BEAB-7F1A-7C4A-AC04-B28629880F90}"/>
          </ac:spMkLst>
        </pc:spChg>
        <pc:spChg chg="add del mod">
          <ac:chgData name="Xiting Wang" userId="4215c639-9d29-431d-98bc-3378e62bb0e5" providerId="ADAL" clId="{A7F07307-C11E-45BA-AAB4-8AC43D446B01}" dt="2022-08-15T03:48:36.250" v="10614" actId="21"/>
          <ac:spMkLst>
            <pc:docMk/>
            <pc:sldMk cId="3298503771" sldId="272"/>
            <ac:spMk id="6" creationId="{55CD7E82-F0AA-A974-5A32-D1ACCA29E31D}"/>
          </ac:spMkLst>
        </pc:spChg>
        <pc:spChg chg="add">
          <ac:chgData name="Xiting Wang" userId="4215c639-9d29-431d-98bc-3378e62bb0e5" providerId="ADAL" clId="{A7F07307-C11E-45BA-AAB4-8AC43D446B01}" dt="2022-08-15T06:11:36.593" v="13119" actId="22"/>
          <ac:spMkLst>
            <pc:docMk/>
            <pc:sldMk cId="3298503771" sldId="272"/>
            <ac:spMk id="6" creationId="{F2B82E23-624D-3327-BFDA-C3EEC26EF71C}"/>
          </ac:spMkLst>
        </pc:spChg>
        <pc:spChg chg="del">
          <ac:chgData name="Xiting Wang" userId="4215c639-9d29-431d-98bc-3378e62bb0e5" providerId="ADAL" clId="{A7F07307-C11E-45BA-AAB4-8AC43D446B01}" dt="2022-08-12T07:54:48.582" v="3618" actId="21"/>
          <ac:spMkLst>
            <pc:docMk/>
            <pc:sldMk cId="3298503771" sldId="272"/>
            <ac:spMk id="7" creationId="{C395F636-80DA-D13D-D5E2-5BCB66E8C570}"/>
          </ac:spMkLst>
        </pc:spChg>
        <pc:spChg chg="add mod">
          <ac:chgData name="Xiting Wang" userId="4215c639-9d29-431d-98bc-3378e62bb0e5" providerId="ADAL" clId="{A7F07307-C11E-45BA-AAB4-8AC43D446B01}" dt="2022-08-15T03:48:41.879" v="10615" actId="1076"/>
          <ac:spMkLst>
            <pc:docMk/>
            <pc:sldMk cId="3298503771" sldId="272"/>
            <ac:spMk id="9" creationId="{D24DCBFC-A02B-9812-28C6-8692CBE09C88}"/>
          </ac:spMkLst>
        </pc:spChg>
        <pc:spChg chg="del mod">
          <ac:chgData name="Xiting Wang" userId="4215c639-9d29-431d-98bc-3378e62bb0e5" providerId="ADAL" clId="{A7F07307-C11E-45BA-AAB4-8AC43D446B01}" dt="2022-08-15T03:36:02.357" v="10393" actId="478"/>
          <ac:spMkLst>
            <pc:docMk/>
            <pc:sldMk cId="3298503771" sldId="272"/>
            <ac:spMk id="10" creationId="{5DE55F81-5A6F-62F0-88CB-1200E436BCAD}"/>
          </ac:spMkLst>
        </pc:spChg>
        <pc:spChg chg="add mod">
          <ac:chgData name="Xiting Wang" userId="4215c639-9d29-431d-98bc-3378e62bb0e5" providerId="ADAL" clId="{A7F07307-C11E-45BA-AAB4-8AC43D446B01}" dt="2022-08-15T03:48:41.879" v="10615" actId="1076"/>
          <ac:spMkLst>
            <pc:docMk/>
            <pc:sldMk cId="3298503771" sldId="272"/>
            <ac:spMk id="12" creationId="{781A0CB8-08AA-ACEE-F9E7-92CAF2B852A6}"/>
          </ac:spMkLst>
        </pc:spChg>
        <pc:spChg chg="mod">
          <ac:chgData name="Xiting Wang" userId="4215c639-9d29-431d-98bc-3378e62bb0e5" providerId="ADAL" clId="{A7F07307-C11E-45BA-AAB4-8AC43D446B01}" dt="2022-08-15T06:11:55.042" v="13120" actId="20577"/>
          <ac:spMkLst>
            <pc:docMk/>
            <pc:sldMk cId="3298503771" sldId="272"/>
            <ac:spMk id="15" creationId="{F91A25A2-7DD1-1009-A127-C0B9C4F50B58}"/>
          </ac:spMkLst>
        </pc:spChg>
        <pc:spChg chg="add mod">
          <ac:chgData name="Xiting Wang" userId="4215c639-9d29-431d-98bc-3378e62bb0e5" providerId="ADAL" clId="{A7F07307-C11E-45BA-AAB4-8AC43D446B01}" dt="2022-08-15T03:48:41.879" v="10615" actId="1076"/>
          <ac:spMkLst>
            <pc:docMk/>
            <pc:sldMk cId="3298503771" sldId="272"/>
            <ac:spMk id="16" creationId="{9040F2EE-1EE7-E50C-5090-7F2A3B6E477B}"/>
          </ac:spMkLst>
        </pc:spChg>
        <pc:spChg chg="add mod">
          <ac:chgData name="Xiting Wang" userId="4215c639-9d29-431d-98bc-3378e62bb0e5" providerId="ADAL" clId="{A7F07307-C11E-45BA-AAB4-8AC43D446B01}" dt="2022-08-15T03:48:41.879" v="10615" actId="1076"/>
          <ac:spMkLst>
            <pc:docMk/>
            <pc:sldMk cId="3298503771" sldId="272"/>
            <ac:spMk id="18" creationId="{E5111F63-3392-D5BF-4B33-6E87025C116A}"/>
          </ac:spMkLst>
        </pc:spChg>
        <pc:picChg chg="mod">
          <ac:chgData name="Xiting Wang" userId="4215c639-9d29-431d-98bc-3378e62bb0e5" providerId="ADAL" clId="{A7F07307-C11E-45BA-AAB4-8AC43D446B01}" dt="2022-08-15T03:48:41.879" v="10615" actId="1076"/>
          <ac:picMkLst>
            <pc:docMk/>
            <pc:sldMk cId="3298503771" sldId="272"/>
            <ac:picMk id="8" creationId="{93348DBC-E4D2-2408-8E99-3E5117F232E3}"/>
          </ac:picMkLst>
        </pc:picChg>
        <pc:picChg chg="del">
          <ac:chgData name="Xiting Wang" userId="4215c639-9d29-431d-98bc-3378e62bb0e5" providerId="ADAL" clId="{A7F07307-C11E-45BA-AAB4-8AC43D446B01}" dt="2022-08-12T07:54:48.582" v="3618" actId="21"/>
          <ac:picMkLst>
            <pc:docMk/>
            <pc:sldMk cId="3298503771" sldId="272"/>
            <ac:picMk id="9" creationId="{63DA6827-351B-9412-D66B-CCBC0EF8EC8D}"/>
          </ac:picMkLst>
        </pc:picChg>
        <pc:picChg chg="del">
          <ac:chgData name="Xiting Wang" userId="4215c639-9d29-431d-98bc-3378e62bb0e5" providerId="ADAL" clId="{A7F07307-C11E-45BA-AAB4-8AC43D446B01}" dt="2022-08-12T07:54:48.582" v="3618" actId="21"/>
          <ac:picMkLst>
            <pc:docMk/>
            <pc:sldMk cId="3298503771" sldId="272"/>
            <ac:picMk id="11" creationId="{34E58748-025E-8982-BD20-B83C1FA32A76}"/>
          </ac:picMkLst>
        </pc:picChg>
        <pc:cxnChg chg="add mod">
          <ac:chgData name="Xiting Wang" userId="4215c639-9d29-431d-98bc-3378e62bb0e5" providerId="ADAL" clId="{A7F07307-C11E-45BA-AAB4-8AC43D446B01}" dt="2022-08-15T03:48:41.879" v="10615" actId="1076"/>
          <ac:cxnSpMkLst>
            <pc:docMk/>
            <pc:sldMk cId="3298503771" sldId="272"/>
            <ac:cxnSpMk id="20" creationId="{759D8BC6-162E-DEA2-92CB-06DB50DDFEF6}"/>
          </ac:cxnSpMkLst>
        </pc:cxnChg>
        <pc:cxnChg chg="add mod">
          <ac:chgData name="Xiting Wang" userId="4215c639-9d29-431d-98bc-3378e62bb0e5" providerId="ADAL" clId="{A7F07307-C11E-45BA-AAB4-8AC43D446B01}" dt="2022-08-15T03:48:41.879" v="10615" actId="1076"/>
          <ac:cxnSpMkLst>
            <pc:docMk/>
            <pc:sldMk cId="3298503771" sldId="272"/>
            <ac:cxnSpMk id="25" creationId="{3872051B-79FC-2BD2-7BF9-D75D0C0419BA}"/>
          </ac:cxnSpMkLst>
        </pc:cxnChg>
        <pc:cxnChg chg="add mod">
          <ac:chgData name="Xiting Wang" userId="4215c639-9d29-431d-98bc-3378e62bb0e5" providerId="ADAL" clId="{A7F07307-C11E-45BA-AAB4-8AC43D446B01}" dt="2022-08-15T03:48:41.879" v="10615" actId="1076"/>
          <ac:cxnSpMkLst>
            <pc:docMk/>
            <pc:sldMk cId="3298503771" sldId="272"/>
            <ac:cxnSpMk id="32" creationId="{22FCCBBC-B143-215B-789E-CCD7B0F9672A}"/>
          </ac:cxnSpMkLst>
        </pc:cxnChg>
        <pc:cxnChg chg="add mod">
          <ac:chgData name="Xiting Wang" userId="4215c639-9d29-431d-98bc-3378e62bb0e5" providerId="ADAL" clId="{A7F07307-C11E-45BA-AAB4-8AC43D446B01}" dt="2022-08-15T03:48:41.879" v="10615" actId="1076"/>
          <ac:cxnSpMkLst>
            <pc:docMk/>
            <pc:sldMk cId="3298503771" sldId="272"/>
            <ac:cxnSpMk id="36" creationId="{721B060E-C4BE-FA3B-0229-643C20715FF4}"/>
          </ac:cxnSpMkLst>
        </pc:cxn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365316016" sldId="273"/>
        </pc:sldMkLst>
      </pc:sldChg>
      <pc:sldChg chg="modSp add del mod ord">
        <pc:chgData name="Xiting Wang" userId="4215c639-9d29-431d-98bc-3378e62bb0e5" providerId="ADAL" clId="{A7F07307-C11E-45BA-AAB4-8AC43D446B01}" dt="2022-08-12T08:27:22.543" v="4502" actId="47"/>
        <pc:sldMkLst>
          <pc:docMk/>
          <pc:sldMk cId="1699837293" sldId="273"/>
        </pc:sldMkLst>
        <pc:spChg chg="mod">
          <ac:chgData name="Xiting Wang" userId="4215c639-9d29-431d-98bc-3378e62bb0e5" providerId="ADAL" clId="{A7F07307-C11E-45BA-AAB4-8AC43D446B01}" dt="2022-08-12T08:18:46.263" v="4390" actId="1076"/>
          <ac:spMkLst>
            <pc:docMk/>
            <pc:sldMk cId="1699837293" sldId="273"/>
            <ac:spMk id="43" creationId="{E3225377-1EAB-A9CD-B42D-414E1989D9A2}"/>
          </ac:spMkLst>
        </pc:spChg>
        <pc:picChg chg="mod">
          <ac:chgData name="Xiting Wang" userId="4215c639-9d29-431d-98bc-3378e62bb0e5" providerId="ADAL" clId="{A7F07307-C11E-45BA-AAB4-8AC43D446B01}" dt="2022-08-12T08:19:52.814" v="4404" actId="1076"/>
          <ac:picMkLst>
            <pc:docMk/>
            <pc:sldMk cId="1699837293" sldId="273"/>
            <ac:picMk id="31" creationId="{AA96D892-9E2F-BC77-7D84-8D92249E1280}"/>
          </ac:picMkLst>
        </pc:picChg>
      </pc:sldChg>
      <pc:sldChg chg="addSp delSp modSp add del mod ord modTransition">
        <pc:chgData name="Xiting Wang" userId="4215c639-9d29-431d-98bc-3378e62bb0e5" providerId="ADAL" clId="{A7F07307-C11E-45BA-AAB4-8AC43D446B01}" dt="2022-08-18T08:30:40.961" v="31832" actId="2696"/>
        <pc:sldMkLst>
          <pc:docMk/>
          <pc:sldMk cId="2753556897" sldId="273"/>
        </pc:sldMkLst>
        <pc:spChg chg="mod">
          <ac:chgData name="Xiting Wang" userId="4215c639-9d29-431d-98bc-3378e62bb0e5" providerId="ADAL" clId="{A7F07307-C11E-45BA-AAB4-8AC43D446B01}" dt="2022-08-15T03:41:40.658" v="10594" actId="20577"/>
          <ac:spMkLst>
            <pc:docMk/>
            <pc:sldMk cId="2753556897" sldId="273"/>
            <ac:spMk id="2" creationId="{37937723-C0D9-C77C-07B4-A2936AF9D1A3}"/>
          </ac:spMkLst>
        </pc:spChg>
        <pc:spChg chg="mod">
          <ac:chgData name="Xiting Wang" userId="4215c639-9d29-431d-98bc-3378e62bb0e5" providerId="ADAL" clId="{A7F07307-C11E-45BA-AAB4-8AC43D446B01}" dt="2022-08-15T03:39:12.855" v="10493" actId="1076"/>
          <ac:spMkLst>
            <pc:docMk/>
            <pc:sldMk cId="2753556897" sldId="273"/>
            <ac:spMk id="9" creationId="{A487882A-1FEC-AE87-8B99-A14F378E9CCB}"/>
          </ac:spMkLst>
        </pc:spChg>
        <pc:spChg chg="del mod">
          <ac:chgData name="Xiting Wang" userId="4215c639-9d29-431d-98bc-3378e62bb0e5" providerId="ADAL" clId="{A7F07307-C11E-45BA-AAB4-8AC43D446B01}" dt="2022-08-15T03:39:07.577" v="10491" actId="478"/>
          <ac:spMkLst>
            <pc:docMk/>
            <pc:sldMk cId="2753556897" sldId="273"/>
            <ac:spMk id="24" creationId="{6752EE0C-FD6E-5FA2-78E3-3539426F82B3}"/>
          </ac:spMkLst>
        </pc:spChg>
        <pc:spChg chg="del mod">
          <ac:chgData name="Xiting Wang" userId="4215c639-9d29-431d-98bc-3378e62bb0e5" providerId="ADAL" clId="{A7F07307-C11E-45BA-AAB4-8AC43D446B01}" dt="2022-08-15T03:39:03.104" v="10487" actId="478"/>
          <ac:spMkLst>
            <pc:docMk/>
            <pc:sldMk cId="2753556897" sldId="273"/>
            <ac:spMk id="25" creationId="{79D5CB96-F6E9-97C8-48F2-09FC2AC81141}"/>
          </ac:spMkLst>
        </pc:spChg>
        <pc:spChg chg="mod">
          <ac:chgData name="Xiting Wang" userId="4215c639-9d29-431d-98bc-3378e62bb0e5" providerId="ADAL" clId="{A7F07307-C11E-45BA-AAB4-8AC43D446B01}" dt="2022-08-12T08:31:22.503" v="4624" actId="1076"/>
          <ac:spMkLst>
            <pc:docMk/>
            <pc:sldMk cId="2753556897" sldId="273"/>
            <ac:spMk id="34" creationId="{7973BF93-41EC-5547-E0F1-2A71C2AAB12C}"/>
          </ac:spMkLst>
        </pc:spChg>
        <pc:spChg chg="del mod">
          <ac:chgData name="Xiting Wang" userId="4215c639-9d29-431d-98bc-3378e62bb0e5" providerId="ADAL" clId="{A7F07307-C11E-45BA-AAB4-8AC43D446B01}" dt="2022-08-15T03:38:49.899" v="10481" actId="478"/>
          <ac:spMkLst>
            <pc:docMk/>
            <pc:sldMk cId="2753556897" sldId="273"/>
            <ac:spMk id="39" creationId="{A90BAFB3-1603-7318-2DC7-092A6FE44591}"/>
          </ac:spMkLst>
        </pc:spChg>
        <pc:spChg chg="mod">
          <ac:chgData name="Xiting Wang" userId="4215c639-9d29-431d-98bc-3378e62bb0e5" providerId="ADAL" clId="{A7F07307-C11E-45BA-AAB4-8AC43D446B01}" dt="2022-08-15T03:39:22.382" v="10498" actId="14100"/>
          <ac:spMkLst>
            <pc:docMk/>
            <pc:sldMk cId="2753556897" sldId="273"/>
            <ac:spMk id="43" creationId="{E3225377-1EAB-A9CD-B42D-414E1989D9A2}"/>
          </ac:spMkLst>
        </pc:spChg>
        <pc:spChg chg="del mod">
          <ac:chgData name="Xiting Wang" userId="4215c639-9d29-431d-98bc-3378e62bb0e5" providerId="ADAL" clId="{A7F07307-C11E-45BA-AAB4-8AC43D446B01}" dt="2022-08-15T03:38:49.899" v="10481" actId="478"/>
          <ac:spMkLst>
            <pc:docMk/>
            <pc:sldMk cId="2753556897" sldId="273"/>
            <ac:spMk id="44" creationId="{611D6288-5639-1759-ACD5-700C7BA46A2D}"/>
          </ac:spMkLst>
        </pc:spChg>
        <pc:spChg chg="del mod">
          <ac:chgData name="Xiting Wang" userId="4215c639-9d29-431d-98bc-3378e62bb0e5" providerId="ADAL" clId="{A7F07307-C11E-45BA-AAB4-8AC43D446B01}" dt="2022-08-12T08:28:47.902" v="4528" actId="21"/>
          <ac:spMkLst>
            <pc:docMk/>
            <pc:sldMk cId="2753556897" sldId="273"/>
            <ac:spMk id="45" creationId="{18B8D9EA-857F-2323-1A4A-388E0838E40C}"/>
          </ac:spMkLst>
        </pc:spChg>
        <pc:grpChg chg="del">
          <ac:chgData name="Xiting Wang" userId="4215c639-9d29-431d-98bc-3378e62bb0e5" providerId="ADAL" clId="{A7F07307-C11E-45BA-AAB4-8AC43D446B01}" dt="2022-08-15T03:39:03.104" v="10487" actId="478"/>
          <ac:grpSpMkLst>
            <pc:docMk/>
            <pc:sldMk cId="2753556897" sldId="273"/>
            <ac:grpSpMk id="13" creationId="{2B7FEF75-497B-C47F-CDA0-CE54E8572B2F}"/>
          </ac:grpSpMkLst>
        </pc:grpChg>
        <pc:grpChg chg="del">
          <ac:chgData name="Xiting Wang" userId="4215c639-9d29-431d-98bc-3378e62bb0e5" providerId="ADAL" clId="{A7F07307-C11E-45BA-AAB4-8AC43D446B01}" dt="2022-08-15T03:39:04.466" v="10489" actId="478"/>
          <ac:grpSpMkLst>
            <pc:docMk/>
            <pc:sldMk cId="2753556897" sldId="273"/>
            <ac:grpSpMk id="32" creationId="{8450826A-1A58-3C7A-C1FB-8C3F9A192423}"/>
          </ac:grpSpMkLst>
        </pc:grpChg>
        <pc:picChg chg="add del mod">
          <ac:chgData name="Xiting Wang" userId="4215c639-9d29-431d-98bc-3378e62bb0e5" providerId="ADAL" clId="{A7F07307-C11E-45BA-AAB4-8AC43D446B01}" dt="2022-08-12T08:41:35.365" v="4826" actId="478"/>
          <ac:picMkLst>
            <pc:docMk/>
            <pc:sldMk cId="2753556897" sldId="273"/>
            <ac:picMk id="3" creationId="{80FA55DD-F445-8A9C-5A41-17A98500B4DC}"/>
          </ac:picMkLst>
        </pc:picChg>
        <pc:picChg chg="del">
          <ac:chgData name="Xiting Wang" userId="4215c639-9d29-431d-98bc-3378e62bb0e5" providerId="ADAL" clId="{A7F07307-C11E-45BA-AAB4-8AC43D446B01}" dt="2022-08-15T03:39:03.104" v="10487" actId="478"/>
          <ac:picMkLst>
            <pc:docMk/>
            <pc:sldMk cId="2753556897" sldId="273"/>
            <ac:picMk id="6" creationId="{DF89371E-D02D-5236-7158-DFEE9E2287FB}"/>
          </ac:picMkLst>
        </pc:picChg>
        <pc:picChg chg="del mod">
          <ac:chgData name="Xiting Wang" userId="4215c639-9d29-431d-98bc-3378e62bb0e5" providerId="ADAL" clId="{A7F07307-C11E-45BA-AAB4-8AC43D446B01}" dt="2022-08-15T03:39:19.417" v="10497" actId="478"/>
          <ac:picMkLst>
            <pc:docMk/>
            <pc:sldMk cId="2753556897" sldId="273"/>
            <ac:picMk id="29" creationId="{C3D3C821-6A7A-C181-AFC7-E8D473403EB3}"/>
          </ac:picMkLst>
        </pc:picChg>
        <pc:picChg chg="add del">
          <ac:chgData name="Xiting Wang" userId="4215c639-9d29-431d-98bc-3378e62bb0e5" providerId="ADAL" clId="{A7F07307-C11E-45BA-AAB4-8AC43D446B01}" dt="2022-08-12T08:41:29.999" v="4823" actId="22"/>
          <ac:picMkLst>
            <pc:docMk/>
            <pc:sldMk cId="2753556897" sldId="273"/>
            <ac:picMk id="30" creationId="{7CECC832-CF99-60A9-CFF9-496439D6E90A}"/>
          </ac:picMkLst>
        </pc:picChg>
        <pc:picChg chg="del mod">
          <ac:chgData name="Xiting Wang" userId="4215c639-9d29-431d-98bc-3378e62bb0e5" providerId="ADAL" clId="{A7F07307-C11E-45BA-AAB4-8AC43D446B01}" dt="2022-08-12T08:41:28.778" v="4821" actId="478"/>
          <ac:picMkLst>
            <pc:docMk/>
            <pc:sldMk cId="2753556897" sldId="273"/>
            <ac:picMk id="31" creationId="{AA96D892-9E2F-BC77-7D84-8D92249E1280}"/>
          </ac:picMkLst>
        </pc:picChg>
        <pc:picChg chg="del mod">
          <ac:chgData name="Xiting Wang" userId="4215c639-9d29-431d-98bc-3378e62bb0e5" providerId="ADAL" clId="{A7F07307-C11E-45BA-AAB4-8AC43D446B01}" dt="2022-08-12T08:41:28.778" v="4821" actId="478"/>
          <ac:picMkLst>
            <pc:docMk/>
            <pc:sldMk cId="2753556897" sldId="273"/>
            <ac:picMk id="36" creationId="{83921D82-AC92-4D79-6A44-6F35CF0402A3}"/>
          </ac:picMkLst>
        </pc:picChg>
        <pc:picChg chg="add del mod">
          <ac:chgData name="Xiting Wang" userId="4215c639-9d29-431d-98bc-3378e62bb0e5" providerId="ADAL" clId="{A7F07307-C11E-45BA-AAB4-8AC43D446B01}" dt="2022-08-12T08:31:58.070" v="4632" actId="1076"/>
          <ac:picMkLst>
            <pc:docMk/>
            <pc:sldMk cId="2753556897" sldId="273"/>
            <ac:picMk id="37" creationId="{ED589260-7F9E-DEA8-0D22-DC87EEAFF6FF}"/>
          </ac:picMkLst>
        </pc:picChg>
        <pc:picChg chg="add del">
          <ac:chgData name="Xiting Wang" userId="4215c639-9d29-431d-98bc-3378e62bb0e5" providerId="ADAL" clId="{A7F07307-C11E-45BA-AAB4-8AC43D446B01}" dt="2022-08-12T08:41:29.999" v="4823" actId="22"/>
          <ac:picMkLst>
            <pc:docMk/>
            <pc:sldMk cId="2753556897" sldId="273"/>
            <ac:picMk id="38" creationId="{2FAB5AA5-ACC0-4FDD-F01A-AAA2132C0DD4}"/>
          </ac:picMkLst>
        </pc:picChg>
        <pc:picChg chg="add del">
          <ac:chgData name="Xiting Wang" userId="4215c639-9d29-431d-98bc-3378e62bb0e5" providerId="ADAL" clId="{A7F07307-C11E-45BA-AAB4-8AC43D446B01}" dt="2022-08-12T08:41:29.999" v="4823" actId="22"/>
          <ac:picMkLst>
            <pc:docMk/>
            <pc:sldMk cId="2753556897" sldId="273"/>
            <ac:picMk id="46" creationId="{4FE01B3D-4AE8-FDC6-CDAC-009B3B810C04}"/>
          </ac:picMkLst>
        </pc:picChg>
        <pc:picChg chg="add del">
          <ac:chgData name="Xiting Wang" userId="4215c639-9d29-431d-98bc-3378e62bb0e5" providerId="ADAL" clId="{A7F07307-C11E-45BA-AAB4-8AC43D446B01}" dt="2022-08-12T08:41:29.999" v="4823" actId="22"/>
          <ac:picMkLst>
            <pc:docMk/>
            <pc:sldMk cId="2753556897" sldId="273"/>
            <ac:picMk id="48" creationId="{10DB6606-AECC-5CDB-B93C-F292067040E1}"/>
          </ac:picMkLst>
        </pc:picChg>
        <pc:picChg chg="add mod">
          <ac:chgData name="Xiting Wang" userId="4215c639-9d29-431d-98bc-3378e62bb0e5" providerId="ADAL" clId="{A7F07307-C11E-45BA-AAB4-8AC43D446B01}" dt="2022-08-15T03:38:59.511" v="10486"/>
          <ac:picMkLst>
            <pc:docMk/>
            <pc:sldMk cId="2753556897" sldId="273"/>
            <ac:picMk id="52" creationId="{286F4D40-4236-3965-3EFB-2A0FF227A049}"/>
          </ac:picMkLst>
        </pc:picChg>
        <pc:picChg chg="add del">
          <ac:chgData name="Xiting Wang" userId="4215c639-9d29-431d-98bc-3378e62bb0e5" providerId="ADAL" clId="{A7F07307-C11E-45BA-AAB4-8AC43D446B01}" dt="2022-08-15T03:38:52.944" v="10482" actId="478"/>
          <ac:picMkLst>
            <pc:docMk/>
            <pc:sldMk cId="2753556897" sldId="273"/>
            <ac:picMk id="54" creationId="{73931340-A838-6C0B-7C09-F3AC96AD0F4D}"/>
          </ac:picMkLst>
        </pc:picChg>
        <pc:picChg chg="add del">
          <ac:chgData name="Xiting Wang" userId="4215c639-9d29-431d-98bc-3378e62bb0e5" providerId="ADAL" clId="{A7F07307-C11E-45BA-AAB4-8AC43D446B01}" dt="2022-08-15T03:38:52.944" v="10482" actId="478"/>
          <ac:picMkLst>
            <pc:docMk/>
            <pc:sldMk cId="2753556897" sldId="273"/>
            <ac:picMk id="56" creationId="{FAE13779-7697-3534-23F8-C2EAE06AD9CA}"/>
          </ac:picMkLst>
        </pc:picChg>
        <pc:picChg chg="add del">
          <ac:chgData name="Xiting Wang" userId="4215c639-9d29-431d-98bc-3378e62bb0e5" providerId="ADAL" clId="{A7F07307-C11E-45BA-AAB4-8AC43D446B01}" dt="2022-08-15T03:38:52.944" v="10482" actId="478"/>
          <ac:picMkLst>
            <pc:docMk/>
            <pc:sldMk cId="2753556897" sldId="273"/>
            <ac:picMk id="58" creationId="{C1DE1D2A-5E47-1635-B044-90387B954BC6}"/>
          </ac:picMkLst>
        </pc:picChg>
        <pc:picChg chg="del mod">
          <ac:chgData name="Xiting Wang" userId="4215c639-9d29-431d-98bc-3378e62bb0e5" providerId="ADAL" clId="{A7F07307-C11E-45BA-AAB4-8AC43D446B01}" dt="2022-08-12T08:41:28.778" v="4821" actId="478"/>
          <ac:picMkLst>
            <pc:docMk/>
            <pc:sldMk cId="2753556897" sldId="273"/>
            <ac:picMk id="1026" creationId="{88E62EBB-4B08-5532-B77F-71BC89D8BDC6}"/>
          </ac:picMkLst>
        </pc:picChg>
        <pc:cxnChg chg="add del mod">
          <ac:chgData name="Xiting Wang" userId="4215c639-9d29-431d-98bc-3378e62bb0e5" providerId="ADAL" clId="{A7F07307-C11E-45BA-AAB4-8AC43D446B01}" dt="2022-08-12T08:41:31.187" v="4824" actId="478"/>
          <ac:cxnSpMkLst>
            <pc:docMk/>
            <pc:sldMk cId="2753556897" sldId="273"/>
            <ac:cxnSpMk id="5" creationId="{AE714127-7E82-3B24-AFE6-E0BC975E0974}"/>
          </ac:cxnSpMkLst>
        </pc:cxnChg>
        <pc:cxnChg chg="mod">
          <ac:chgData name="Xiting Wang" userId="4215c639-9d29-431d-98bc-3378e62bb0e5" providerId="ADAL" clId="{A7F07307-C11E-45BA-AAB4-8AC43D446B01}" dt="2022-08-15T03:39:10.213" v="10492" actId="1076"/>
          <ac:cxnSpMkLst>
            <pc:docMk/>
            <pc:sldMk cId="2753556897" sldId="273"/>
            <ac:cxnSpMk id="8" creationId="{EDA43E31-2E71-FDF1-0A58-E4091DF053EC}"/>
          </ac:cxnSpMkLst>
        </pc:cxnChg>
        <pc:cxnChg chg="del">
          <ac:chgData name="Xiting Wang" userId="4215c639-9d29-431d-98bc-3378e62bb0e5" providerId="ADAL" clId="{A7F07307-C11E-45BA-AAB4-8AC43D446B01}" dt="2022-08-15T03:39:03.104" v="10487" actId="478"/>
          <ac:cxnSpMkLst>
            <pc:docMk/>
            <pc:sldMk cId="2753556897" sldId="273"/>
            <ac:cxnSpMk id="11" creationId="{32AEF45E-46AC-BF2E-2475-EEB046E87FA1}"/>
          </ac:cxnSpMkLst>
        </pc:cxnChg>
        <pc:cxnChg chg="del mod">
          <ac:chgData name="Xiting Wang" userId="4215c639-9d29-431d-98bc-3378e62bb0e5" providerId="ADAL" clId="{A7F07307-C11E-45BA-AAB4-8AC43D446B01}" dt="2022-08-15T03:39:03.891" v="10488" actId="478"/>
          <ac:cxnSpMkLst>
            <pc:docMk/>
            <pc:sldMk cId="2753556897" sldId="273"/>
            <ac:cxnSpMk id="35" creationId="{5FF938DB-A9D5-32E9-432D-4C1819AEBE32}"/>
          </ac:cxnSpMkLst>
        </pc:cxnChg>
        <pc:cxnChg chg="add del mod">
          <ac:chgData name="Xiting Wang" userId="4215c639-9d29-431d-98bc-3378e62bb0e5" providerId="ADAL" clId="{A7F07307-C11E-45BA-AAB4-8AC43D446B01}" dt="2022-08-12T08:41:29.999" v="4823" actId="22"/>
          <ac:cxnSpMkLst>
            <pc:docMk/>
            <pc:sldMk cId="2753556897" sldId="273"/>
            <ac:cxnSpMk id="50" creationId="{53873F36-8B28-9A6A-7CF8-BE0445ADDE24}"/>
          </ac:cxnSpMkLst>
        </pc:cxnChg>
        <pc:cxnChg chg="add del mod">
          <ac:chgData name="Xiting Wang" userId="4215c639-9d29-431d-98bc-3378e62bb0e5" providerId="ADAL" clId="{A7F07307-C11E-45BA-AAB4-8AC43D446B01}" dt="2022-08-15T03:38:53.650" v="10483" actId="478"/>
          <ac:cxnSpMkLst>
            <pc:docMk/>
            <pc:sldMk cId="2753556897" sldId="273"/>
            <ac:cxnSpMk id="60" creationId="{163765C9-CF5A-9F9E-9460-4165989A4D87}"/>
          </ac:cxnSpMkLst>
        </pc:cxnChg>
      </pc:sldChg>
      <pc:sldChg chg="new del">
        <pc:chgData name="Xiting Wang" userId="4215c639-9d29-431d-98bc-3378e62bb0e5" providerId="ADAL" clId="{A7F07307-C11E-45BA-AAB4-8AC43D446B01}" dt="2022-08-12T10:03:44.454" v="8476" actId="47"/>
        <pc:sldMkLst>
          <pc:docMk/>
          <pc:sldMk cId="2384817666" sldId="274"/>
        </pc:sldMkLst>
      </pc:sldChg>
      <pc:sldChg chg="delSp modSp add del mod ord">
        <pc:chgData name="Xiting Wang" userId="4215c639-9d29-431d-98bc-3378e62bb0e5" providerId="ADAL" clId="{A7F07307-C11E-45BA-AAB4-8AC43D446B01}" dt="2022-08-15T06:07:30.096" v="13094" actId="47"/>
        <pc:sldMkLst>
          <pc:docMk/>
          <pc:sldMk cId="3302507860" sldId="275"/>
        </pc:sldMkLst>
        <pc:spChg chg="del">
          <ac:chgData name="Xiting Wang" userId="4215c639-9d29-431d-98bc-3378e62bb0e5" providerId="ADAL" clId="{A7F07307-C11E-45BA-AAB4-8AC43D446B01}" dt="2022-08-12T08:38:21.042" v="4790" actId="478"/>
          <ac:spMkLst>
            <pc:docMk/>
            <pc:sldMk cId="3302507860" sldId="275"/>
            <ac:spMk id="25" creationId="{79D5CB96-F6E9-97C8-48F2-09FC2AC81141}"/>
          </ac:spMkLst>
        </pc:spChg>
        <pc:spChg chg="del">
          <ac:chgData name="Xiting Wang" userId="4215c639-9d29-431d-98bc-3378e62bb0e5" providerId="ADAL" clId="{A7F07307-C11E-45BA-AAB4-8AC43D446B01}" dt="2022-08-12T08:38:11.885" v="4786" actId="478"/>
          <ac:spMkLst>
            <pc:docMk/>
            <pc:sldMk cId="3302507860" sldId="275"/>
            <ac:spMk id="43" creationId="{E3225377-1EAB-A9CD-B42D-414E1989D9A2}"/>
          </ac:spMkLst>
        </pc:spChg>
        <pc:spChg chg="del">
          <ac:chgData name="Xiting Wang" userId="4215c639-9d29-431d-98bc-3378e62bb0e5" providerId="ADAL" clId="{A7F07307-C11E-45BA-AAB4-8AC43D446B01}" dt="2022-08-12T08:38:16.529" v="4787" actId="478"/>
          <ac:spMkLst>
            <pc:docMk/>
            <pc:sldMk cId="3302507860" sldId="275"/>
            <ac:spMk id="49" creationId="{BB11DCE8-87BC-2640-C11F-BB77D3B80F7C}"/>
          </ac:spMkLst>
        </pc:spChg>
        <pc:grpChg chg="del">
          <ac:chgData name="Xiting Wang" userId="4215c639-9d29-431d-98bc-3378e62bb0e5" providerId="ADAL" clId="{A7F07307-C11E-45BA-AAB4-8AC43D446B01}" dt="2022-08-12T08:38:20.117" v="4789" actId="478"/>
          <ac:grpSpMkLst>
            <pc:docMk/>
            <pc:sldMk cId="3302507860" sldId="275"/>
            <ac:grpSpMk id="13" creationId="{2B7FEF75-497B-C47F-CDA0-CE54E8572B2F}"/>
          </ac:grpSpMkLst>
        </pc:grpChg>
        <pc:picChg chg="mod">
          <ac:chgData name="Xiting Wang" userId="4215c639-9d29-431d-98bc-3378e62bb0e5" providerId="ADAL" clId="{A7F07307-C11E-45BA-AAB4-8AC43D446B01}" dt="2022-08-12T08:38:19.206" v="4788" actId="1076"/>
          <ac:picMkLst>
            <pc:docMk/>
            <pc:sldMk cId="3302507860" sldId="275"/>
            <ac:picMk id="51" creationId="{3C49921A-EF54-99BC-C657-3590C7317BF7}"/>
          </ac:picMkLst>
        </pc:picChg>
        <pc:cxnChg chg="mod">
          <ac:chgData name="Xiting Wang" userId="4215c639-9d29-431d-98bc-3378e62bb0e5" providerId="ADAL" clId="{A7F07307-C11E-45BA-AAB4-8AC43D446B01}" dt="2022-08-12T08:38:20.117" v="4789" actId="478"/>
          <ac:cxnSpMkLst>
            <pc:docMk/>
            <pc:sldMk cId="3302507860" sldId="275"/>
            <ac:cxnSpMk id="15" creationId="{557B8572-7C39-C565-9232-7CC4F4622ADE}"/>
          </ac:cxnSpMkLst>
        </pc:cxn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3431885520" sldId="276"/>
        </pc:sldMkLst>
      </pc:sldChg>
      <pc:sldChg chg="addSp delSp modSp add del mod ord modTransition modAnim modNotesTx">
        <pc:chgData name="Xiting Wang" userId="4215c639-9d29-431d-98bc-3378e62bb0e5" providerId="ADAL" clId="{A7F07307-C11E-45BA-AAB4-8AC43D446B01}" dt="2022-08-18T08:30:40.961" v="31832" actId="2696"/>
        <pc:sldMkLst>
          <pc:docMk/>
          <pc:sldMk cId="4117545113" sldId="276"/>
        </pc:sldMkLst>
        <pc:spChg chg="add del mod">
          <ac:chgData name="Xiting Wang" userId="4215c639-9d29-431d-98bc-3378e62bb0e5" providerId="ADAL" clId="{A7F07307-C11E-45BA-AAB4-8AC43D446B01}" dt="2022-08-12T08:59:30.137" v="5442" actId="478"/>
          <ac:spMkLst>
            <pc:docMk/>
            <pc:sldMk cId="4117545113" sldId="276"/>
            <ac:spMk id="5" creationId="{4819ADB1-8BBA-581B-94FB-9F50F9D70515}"/>
          </ac:spMkLst>
        </pc:spChg>
        <pc:spChg chg="del">
          <ac:chgData name="Xiting Wang" userId="4215c639-9d29-431d-98bc-3378e62bb0e5" providerId="ADAL" clId="{A7F07307-C11E-45BA-AAB4-8AC43D446B01}" dt="2022-08-12T08:59:30.137" v="5442" actId="478"/>
          <ac:spMkLst>
            <pc:docMk/>
            <pc:sldMk cId="4117545113" sldId="276"/>
            <ac:spMk id="7" creationId="{BEF3ED5F-D7BD-E2A9-5B91-FAE3DDC6CE5F}"/>
          </ac:spMkLst>
        </pc:spChg>
        <pc:spChg chg="del">
          <ac:chgData name="Xiting Wang" userId="4215c639-9d29-431d-98bc-3378e62bb0e5" providerId="ADAL" clId="{A7F07307-C11E-45BA-AAB4-8AC43D446B01}" dt="2022-08-12T08:59:30.137" v="5442" actId="478"/>
          <ac:spMkLst>
            <pc:docMk/>
            <pc:sldMk cId="4117545113" sldId="276"/>
            <ac:spMk id="9" creationId="{A487882A-1FEC-AE87-8B99-A14F378E9CCB}"/>
          </ac:spMkLst>
        </pc:spChg>
        <pc:spChg chg="add mod">
          <ac:chgData name="Xiting Wang" userId="4215c639-9d29-431d-98bc-3378e62bb0e5" providerId="ADAL" clId="{A7F07307-C11E-45BA-AAB4-8AC43D446B01}" dt="2022-08-15T06:15:50.876" v="13141" actId="1076"/>
          <ac:spMkLst>
            <pc:docMk/>
            <pc:sldMk cId="4117545113" sldId="276"/>
            <ac:spMk id="13" creationId="{CE55DEA6-85AB-B4EC-EA9C-DF4953FBB65A}"/>
          </ac:spMkLst>
        </pc:spChg>
        <pc:spChg chg="add del mod">
          <ac:chgData name="Xiting Wang" userId="4215c639-9d29-431d-98bc-3378e62bb0e5" providerId="ADAL" clId="{A7F07307-C11E-45BA-AAB4-8AC43D446B01}" dt="2022-08-12T08:51:49.043" v="5072" actId="478"/>
          <ac:spMkLst>
            <pc:docMk/>
            <pc:sldMk cId="4117545113" sldId="276"/>
            <ac:spMk id="26" creationId="{C6E1C846-84B1-1DAB-010C-244D4C0DB505}"/>
          </ac:spMkLst>
        </pc:spChg>
        <pc:spChg chg="add del mod">
          <ac:chgData name="Xiting Wang" userId="4215c639-9d29-431d-98bc-3378e62bb0e5" providerId="ADAL" clId="{A7F07307-C11E-45BA-AAB4-8AC43D446B01}" dt="2022-08-12T08:51:49.043" v="5072" actId="478"/>
          <ac:spMkLst>
            <pc:docMk/>
            <pc:sldMk cId="4117545113" sldId="276"/>
            <ac:spMk id="28" creationId="{73E3F71E-D3B5-C926-B41B-013977818E87}"/>
          </ac:spMkLst>
        </pc:spChg>
        <pc:spChg chg="add del mod">
          <ac:chgData name="Xiting Wang" userId="4215c639-9d29-431d-98bc-3378e62bb0e5" providerId="ADAL" clId="{A7F07307-C11E-45BA-AAB4-8AC43D446B01}" dt="2022-08-12T08:59:32.603" v="5443" actId="478"/>
          <ac:spMkLst>
            <pc:docMk/>
            <pc:sldMk cId="4117545113" sldId="276"/>
            <ac:spMk id="36" creationId="{773A71ED-0B1C-E3A7-BDD3-79FAC9E72F7E}"/>
          </ac:spMkLst>
        </pc:spChg>
        <pc:spChg chg="add mod">
          <ac:chgData name="Xiting Wang" userId="4215c639-9d29-431d-98bc-3378e62bb0e5" providerId="ADAL" clId="{A7F07307-C11E-45BA-AAB4-8AC43D446B01}" dt="2022-08-15T06:15:50.876" v="13141" actId="1076"/>
          <ac:spMkLst>
            <pc:docMk/>
            <pc:sldMk cId="4117545113" sldId="276"/>
            <ac:spMk id="37" creationId="{3F400A36-1FFC-E01D-5FD0-C7827C71CB50}"/>
          </ac:spMkLst>
        </pc:spChg>
        <pc:spChg chg="add mod">
          <ac:chgData name="Xiting Wang" userId="4215c639-9d29-431d-98bc-3378e62bb0e5" providerId="ADAL" clId="{A7F07307-C11E-45BA-AAB4-8AC43D446B01}" dt="2022-08-15T06:15:50.876" v="13141" actId="1076"/>
          <ac:spMkLst>
            <pc:docMk/>
            <pc:sldMk cId="4117545113" sldId="276"/>
            <ac:spMk id="38" creationId="{70FCF19A-D3E9-7115-D0A6-E4E94BD0B04D}"/>
          </ac:spMkLst>
        </pc:spChg>
        <pc:spChg chg="add mod">
          <ac:chgData name="Xiting Wang" userId="4215c639-9d29-431d-98bc-3378e62bb0e5" providerId="ADAL" clId="{A7F07307-C11E-45BA-AAB4-8AC43D446B01}" dt="2022-08-15T06:15:50.876" v="13141" actId="1076"/>
          <ac:spMkLst>
            <pc:docMk/>
            <pc:sldMk cId="4117545113" sldId="276"/>
            <ac:spMk id="41" creationId="{9B0F747F-C452-28B1-1E57-75F5709B40B4}"/>
          </ac:spMkLst>
        </pc:spChg>
        <pc:spChg chg="del">
          <ac:chgData name="Xiting Wang" userId="4215c639-9d29-431d-98bc-3378e62bb0e5" providerId="ADAL" clId="{A7F07307-C11E-45BA-AAB4-8AC43D446B01}" dt="2022-08-12T08:48:20.728" v="4923" actId="478"/>
          <ac:spMkLst>
            <pc:docMk/>
            <pc:sldMk cId="4117545113" sldId="276"/>
            <ac:spMk id="43" creationId="{E3225377-1EAB-A9CD-B42D-414E1989D9A2}"/>
          </ac:spMkLst>
        </pc:spChg>
        <pc:spChg chg="mod ord topLvl">
          <ac:chgData name="Xiting Wang" userId="4215c639-9d29-431d-98bc-3378e62bb0e5" providerId="ADAL" clId="{A7F07307-C11E-45BA-AAB4-8AC43D446B01}" dt="2022-08-15T06:15:50.876" v="13141" actId="1076"/>
          <ac:spMkLst>
            <pc:docMk/>
            <pc:sldMk cId="4117545113" sldId="276"/>
            <ac:spMk id="46" creationId="{3B8E0C1E-6228-C7EC-782D-2C29AFC5DC46}"/>
          </ac:spMkLst>
        </pc:spChg>
        <pc:spChg chg="del">
          <ac:chgData name="Xiting Wang" userId="4215c639-9d29-431d-98bc-3378e62bb0e5" providerId="ADAL" clId="{A7F07307-C11E-45BA-AAB4-8AC43D446B01}" dt="2022-08-12T08:48:29.097" v="4927" actId="478"/>
          <ac:spMkLst>
            <pc:docMk/>
            <pc:sldMk cId="4117545113" sldId="276"/>
            <ac:spMk id="47" creationId="{9ED16B8A-78A3-1F3D-926F-CF46586259FE}"/>
          </ac:spMkLst>
        </pc:spChg>
        <pc:spChg chg="del mod topLvl">
          <ac:chgData name="Xiting Wang" userId="4215c639-9d29-431d-98bc-3378e62bb0e5" providerId="ADAL" clId="{A7F07307-C11E-45BA-AAB4-8AC43D446B01}" dt="2022-08-12T08:56:00.076" v="5377" actId="478"/>
          <ac:spMkLst>
            <pc:docMk/>
            <pc:sldMk cId="4117545113" sldId="276"/>
            <ac:spMk id="48" creationId="{20FDF585-48B4-E2E6-4E5C-E87B5F76803A}"/>
          </ac:spMkLst>
        </pc:spChg>
        <pc:spChg chg="del">
          <ac:chgData name="Xiting Wang" userId="4215c639-9d29-431d-98bc-3378e62bb0e5" providerId="ADAL" clId="{A7F07307-C11E-45BA-AAB4-8AC43D446B01}" dt="2022-08-12T08:59:30.137" v="5442" actId="478"/>
          <ac:spMkLst>
            <pc:docMk/>
            <pc:sldMk cId="4117545113" sldId="276"/>
            <ac:spMk id="49" creationId="{BB11DCE8-87BC-2640-C11F-BB77D3B80F7C}"/>
          </ac:spMkLst>
        </pc:spChg>
        <pc:spChg chg="add mod">
          <ac:chgData name="Xiting Wang" userId="4215c639-9d29-431d-98bc-3378e62bb0e5" providerId="ADAL" clId="{A7F07307-C11E-45BA-AAB4-8AC43D446B01}" dt="2022-08-15T06:15:50.876" v="13141" actId="1076"/>
          <ac:spMkLst>
            <pc:docMk/>
            <pc:sldMk cId="4117545113" sldId="276"/>
            <ac:spMk id="52" creationId="{0B1EFBA0-ECDB-4F14-3653-29480B6DA84B}"/>
          </ac:spMkLst>
        </pc:spChg>
        <pc:spChg chg="add mod">
          <ac:chgData name="Xiting Wang" userId="4215c639-9d29-431d-98bc-3378e62bb0e5" providerId="ADAL" clId="{A7F07307-C11E-45BA-AAB4-8AC43D446B01}" dt="2022-08-15T05:37:59.869" v="11499" actId="1076"/>
          <ac:spMkLst>
            <pc:docMk/>
            <pc:sldMk cId="4117545113" sldId="276"/>
            <ac:spMk id="54" creationId="{61BA40F7-039B-3178-04D0-EB9D8616C8DD}"/>
          </ac:spMkLst>
        </pc:spChg>
        <pc:spChg chg="add mod">
          <ac:chgData name="Xiting Wang" userId="4215c639-9d29-431d-98bc-3378e62bb0e5" providerId="ADAL" clId="{A7F07307-C11E-45BA-AAB4-8AC43D446B01}" dt="2022-08-15T05:38:11.920" v="11524" actId="20577"/>
          <ac:spMkLst>
            <pc:docMk/>
            <pc:sldMk cId="4117545113" sldId="276"/>
            <ac:spMk id="56" creationId="{302F62EB-4E50-194D-A79D-E1689425A74F}"/>
          </ac:spMkLst>
        </pc:spChg>
        <pc:spChg chg="add mod">
          <ac:chgData name="Xiting Wang" userId="4215c639-9d29-431d-98bc-3378e62bb0e5" providerId="ADAL" clId="{A7F07307-C11E-45BA-AAB4-8AC43D446B01}" dt="2022-08-15T06:15:55.251" v="13143" actId="1076"/>
          <ac:spMkLst>
            <pc:docMk/>
            <pc:sldMk cId="4117545113" sldId="276"/>
            <ac:spMk id="60" creationId="{EEA3EABA-34B9-6914-7119-613330F3FBF6}"/>
          </ac:spMkLst>
        </pc:spChg>
        <pc:spChg chg="del">
          <ac:chgData name="Xiting Wang" userId="4215c639-9d29-431d-98bc-3378e62bb0e5" providerId="ADAL" clId="{A7F07307-C11E-45BA-AAB4-8AC43D446B01}" dt="2022-08-12T08:48:24.523" v="4924" actId="478"/>
          <ac:spMkLst>
            <pc:docMk/>
            <pc:sldMk cId="4117545113" sldId="276"/>
            <ac:spMk id="1036" creationId="{C9B98091-4F8B-09A3-4BD4-4A48F62FF682}"/>
          </ac:spMkLst>
        </pc:spChg>
        <pc:spChg chg="mod">
          <ac:chgData name="Xiting Wang" userId="4215c639-9d29-431d-98bc-3378e62bb0e5" providerId="ADAL" clId="{A7F07307-C11E-45BA-AAB4-8AC43D446B01}" dt="2022-08-15T06:12:47.686" v="13122" actId="6549"/>
          <ac:spMkLst>
            <pc:docMk/>
            <pc:sldMk cId="4117545113" sldId="276"/>
            <ac:spMk id="1038" creationId="{896AAA07-9A34-45A6-A30D-E21E87005A20}"/>
          </ac:spMkLst>
        </pc:spChg>
        <pc:grpChg chg="del">
          <ac:chgData name="Xiting Wang" userId="4215c639-9d29-431d-98bc-3378e62bb0e5" providerId="ADAL" clId="{A7F07307-C11E-45BA-AAB4-8AC43D446B01}" dt="2022-08-12T08:48:27.432" v="4925" actId="478"/>
          <ac:grpSpMkLst>
            <pc:docMk/>
            <pc:sldMk cId="4117545113" sldId="276"/>
            <ac:grpSpMk id="32" creationId="{8450826A-1A58-3C7A-C1FB-8C3F9A192423}"/>
          </ac:grpSpMkLst>
        </pc:grpChg>
        <pc:grpChg chg="add del mod">
          <ac:chgData name="Xiting Wang" userId="4215c639-9d29-431d-98bc-3378e62bb0e5" providerId="ADAL" clId="{A7F07307-C11E-45BA-AAB4-8AC43D446B01}" dt="2022-08-12T08:56:00.076" v="5377" actId="478"/>
          <ac:grpSpMkLst>
            <pc:docMk/>
            <pc:sldMk cId="4117545113" sldId="276"/>
            <ac:grpSpMk id="44" creationId="{FE01DF76-305D-935C-42C6-2A7AB932040F}"/>
          </ac:grpSpMkLst>
        </pc:grpChg>
        <pc:picChg chg="add mod">
          <ac:chgData name="Xiting Wang" userId="4215c639-9d29-431d-98bc-3378e62bb0e5" providerId="ADAL" clId="{A7F07307-C11E-45BA-AAB4-8AC43D446B01}" dt="2022-08-15T06:15:50.876" v="13141" actId="1076"/>
          <ac:picMkLst>
            <pc:docMk/>
            <pc:sldMk cId="4117545113" sldId="276"/>
            <ac:picMk id="4" creationId="{97A20E29-7810-7012-D547-1BF43CC0795A}"/>
          </ac:picMkLst>
        </pc:picChg>
        <pc:picChg chg="add del mod modCrop">
          <ac:chgData name="Xiting Wang" userId="4215c639-9d29-431d-98bc-3378e62bb0e5" providerId="ADAL" clId="{A7F07307-C11E-45BA-AAB4-8AC43D446B01}" dt="2022-08-12T08:51:49.043" v="5072" actId="478"/>
          <ac:picMkLst>
            <pc:docMk/>
            <pc:sldMk cId="4117545113" sldId="276"/>
            <ac:picMk id="4" creationId="{BF7E14AA-5534-3741-E063-4F8529BF2CA5}"/>
          </ac:picMkLst>
        </pc:picChg>
        <pc:picChg chg="add mod">
          <ac:chgData name="Xiting Wang" userId="4215c639-9d29-431d-98bc-3378e62bb0e5" providerId="ADAL" clId="{A7F07307-C11E-45BA-AAB4-8AC43D446B01}" dt="2022-08-15T06:15:50.876" v="13141" actId="1076"/>
          <ac:picMkLst>
            <pc:docMk/>
            <pc:sldMk cId="4117545113" sldId="276"/>
            <ac:picMk id="5" creationId="{FA8B1838-E4AF-ED2D-ECD2-05AE079398A4}"/>
          </ac:picMkLst>
        </pc:picChg>
        <pc:picChg chg="del">
          <ac:chgData name="Xiting Wang" userId="4215c639-9d29-431d-98bc-3378e62bb0e5" providerId="ADAL" clId="{A7F07307-C11E-45BA-AAB4-8AC43D446B01}" dt="2022-08-12T08:59:30.137" v="5442" actId="478"/>
          <ac:picMkLst>
            <pc:docMk/>
            <pc:sldMk cId="4117545113" sldId="276"/>
            <ac:picMk id="6" creationId="{DF89371E-D02D-5236-7158-DFEE9E2287FB}"/>
          </ac:picMkLst>
        </pc:picChg>
        <pc:picChg chg="del">
          <ac:chgData name="Xiting Wang" userId="4215c639-9d29-431d-98bc-3378e62bb0e5" providerId="ADAL" clId="{A7F07307-C11E-45BA-AAB4-8AC43D446B01}" dt="2022-08-12T08:59:30.137" v="5442" actId="478"/>
          <ac:picMkLst>
            <pc:docMk/>
            <pc:sldMk cId="4117545113" sldId="276"/>
            <ac:picMk id="29" creationId="{C3D3C821-6A7A-C181-AFC7-E8D473403EB3}"/>
          </ac:picMkLst>
        </pc:picChg>
        <pc:picChg chg="add del mod modCrop">
          <ac:chgData name="Xiting Wang" userId="4215c639-9d29-431d-98bc-3378e62bb0e5" providerId="ADAL" clId="{A7F07307-C11E-45BA-AAB4-8AC43D446B01}" dt="2022-08-12T08:51:49.043" v="5072" actId="478"/>
          <ac:picMkLst>
            <pc:docMk/>
            <pc:sldMk cId="4117545113" sldId="276"/>
            <ac:picMk id="31" creationId="{F4798532-FBDE-0032-FB2E-8274FFE32B93}"/>
          </ac:picMkLst>
        </pc:picChg>
        <pc:picChg chg="add del mod modCrop">
          <ac:chgData name="Xiting Wang" userId="4215c639-9d29-431d-98bc-3378e62bb0e5" providerId="ADAL" clId="{A7F07307-C11E-45BA-AAB4-8AC43D446B01}" dt="2022-08-15T03:53:44.961" v="10660" actId="478"/>
          <ac:picMkLst>
            <pc:docMk/>
            <pc:sldMk cId="4117545113" sldId="276"/>
            <ac:picMk id="34" creationId="{BF43AFB8-4DB7-DCF2-4F8F-A0DDCE03F8A4}"/>
          </ac:picMkLst>
        </pc:picChg>
        <pc:picChg chg="del">
          <ac:chgData name="Xiting Wang" userId="4215c639-9d29-431d-98bc-3378e62bb0e5" providerId="ADAL" clId="{A7F07307-C11E-45BA-AAB4-8AC43D446B01}" dt="2022-08-12T08:48:29.944" v="4928" actId="478"/>
          <ac:picMkLst>
            <pc:docMk/>
            <pc:sldMk cId="4117545113" sldId="276"/>
            <ac:picMk id="51" creationId="{3C49921A-EF54-99BC-C657-3590C7317BF7}"/>
          </ac:picMkLst>
        </pc:picChg>
        <pc:picChg chg="add del mod">
          <ac:chgData name="Xiting Wang" userId="4215c639-9d29-431d-98bc-3378e62bb0e5" providerId="ADAL" clId="{A7F07307-C11E-45BA-AAB4-8AC43D446B01}" dt="2022-08-15T06:15:40.851" v="13137" actId="478"/>
          <ac:picMkLst>
            <pc:docMk/>
            <pc:sldMk cId="4117545113" sldId="276"/>
            <ac:picMk id="58" creationId="{69847FEC-B9F4-EA70-065B-1B407945B22F}"/>
          </ac:picMkLst>
        </pc:picChg>
        <pc:picChg chg="del">
          <ac:chgData name="Xiting Wang" userId="4215c639-9d29-431d-98bc-3378e62bb0e5" providerId="ADAL" clId="{A7F07307-C11E-45BA-AAB4-8AC43D446B01}" dt="2022-08-12T08:59:30.137" v="5442" actId="478"/>
          <ac:picMkLst>
            <pc:docMk/>
            <pc:sldMk cId="4117545113" sldId="276"/>
            <ac:picMk id="1025" creationId="{8486CA8E-016F-A8AA-D04F-A2AF8DCB5A96}"/>
          </ac:picMkLst>
        </pc:picChg>
        <pc:picChg chg="del">
          <ac:chgData name="Xiting Wang" userId="4215c639-9d29-431d-98bc-3378e62bb0e5" providerId="ADAL" clId="{A7F07307-C11E-45BA-AAB4-8AC43D446B01}" dt="2022-08-12T08:59:30.137" v="5442" actId="478"/>
          <ac:picMkLst>
            <pc:docMk/>
            <pc:sldMk cId="4117545113" sldId="276"/>
            <ac:picMk id="1028" creationId="{B3C4BE06-9737-BEB0-1FD7-9E02F4DAA521}"/>
          </ac:picMkLst>
        </pc:picChg>
        <pc:picChg chg="del">
          <ac:chgData name="Xiting Wang" userId="4215c639-9d29-431d-98bc-3378e62bb0e5" providerId="ADAL" clId="{A7F07307-C11E-45BA-AAB4-8AC43D446B01}" dt="2022-08-12T08:59:30.137" v="5442" actId="478"/>
          <ac:picMkLst>
            <pc:docMk/>
            <pc:sldMk cId="4117545113" sldId="276"/>
            <ac:picMk id="1030" creationId="{8194DEE9-4302-8371-7877-B22EFA440848}"/>
          </ac:picMkLst>
        </pc:picChg>
        <pc:picChg chg="del">
          <ac:chgData name="Xiting Wang" userId="4215c639-9d29-431d-98bc-3378e62bb0e5" providerId="ADAL" clId="{A7F07307-C11E-45BA-AAB4-8AC43D446B01}" dt="2022-08-12T08:59:30.137" v="5442" actId="478"/>
          <ac:picMkLst>
            <pc:docMk/>
            <pc:sldMk cId="4117545113" sldId="276"/>
            <ac:picMk id="1032" creationId="{C52F74DE-08B3-4D5A-6A0F-A6B070AED526}"/>
          </ac:picMkLst>
        </pc:picChg>
        <pc:cxnChg chg="del">
          <ac:chgData name="Xiting Wang" userId="4215c639-9d29-431d-98bc-3378e62bb0e5" providerId="ADAL" clId="{A7F07307-C11E-45BA-AAB4-8AC43D446B01}" dt="2022-08-12T08:59:30.137" v="5442" actId="478"/>
          <ac:cxnSpMkLst>
            <pc:docMk/>
            <pc:sldMk cId="4117545113" sldId="276"/>
            <ac:cxnSpMk id="8" creationId="{EDA43E31-2E71-FDF1-0A58-E4091DF053EC}"/>
          </ac:cxnSpMkLst>
        </pc:cxnChg>
        <pc:cxnChg chg="del">
          <ac:chgData name="Xiting Wang" userId="4215c639-9d29-431d-98bc-3378e62bb0e5" providerId="ADAL" clId="{A7F07307-C11E-45BA-AAB4-8AC43D446B01}" dt="2022-08-12T08:59:30.137" v="5442" actId="478"/>
          <ac:cxnSpMkLst>
            <pc:docMk/>
            <pc:sldMk cId="4117545113" sldId="276"/>
            <ac:cxnSpMk id="11" creationId="{32AEF45E-46AC-BF2E-2475-EEB046E87FA1}"/>
          </ac:cxnSpMkLst>
        </pc:cxnChg>
        <pc:cxnChg chg="del">
          <ac:chgData name="Xiting Wang" userId="4215c639-9d29-431d-98bc-3378e62bb0e5" providerId="ADAL" clId="{A7F07307-C11E-45BA-AAB4-8AC43D446B01}" dt="2022-08-12T08:59:30.137" v="5442" actId="478"/>
          <ac:cxnSpMkLst>
            <pc:docMk/>
            <pc:sldMk cId="4117545113" sldId="276"/>
            <ac:cxnSpMk id="12" creationId="{19A9885A-57C0-74E2-672A-3F3299313121}"/>
          </ac:cxnSpMkLst>
        </pc:cxnChg>
        <pc:cxnChg chg="add del mod">
          <ac:chgData name="Xiting Wang" userId="4215c639-9d29-431d-98bc-3378e62bb0e5" providerId="ADAL" clId="{A7F07307-C11E-45BA-AAB4-8AC43D446B01}" dt="2022-08-12T08:51:50.786" v="5074" actId="478"/>
          <ac:cxnSpMkLst>
            <pc:docMk/>
            <pc:sldMk cId="4117545113" sldId="276"/>
            <ac:cxnSpMk id="15" creationId="{E37A75B1-ADB9-94BC-1218-6A05FE30A03E}"/>
          </ac:cxnSpMkLst>
        </pc:cxnChg>
        <pc:cxnChg chg="add del mod">
          <ac:chgData name="Xiting Wang" userId="4215c639-9d29-431d-98bc-3378e62bb0e5" providerId="ADAL" clId="{A7F07307-C11E-45BA-AAB4-8AC43D446B01}" dt="2022-08-12T08:51:50.490" v="5073" actId="478"/>
          <ac:cxnSpMkLst>
            <pc:docMk/>
            <pc:sldMk cId="4117545113" sldId="276"/>
            <ac:cxnSpMk id="17" creationId="{DE914A8B-9808-9620-7ED0-156AFD8A8294}"/>
          </ac:cxnSpMkLst>
        </pc:cxnChg>
        <pc:cxnChg chg="del">
          <ac:chgData name="Xiting Wang" userId="4215c639-9d29-431d-98bc-3378e62bb0e5" providerId="ADAL" clId="{A7F07307-C11E-45BA-AAB4-8AC43D446B01}" dt="2022-08-12T08:48:27.937" v="4926" actId="478"/>
          <ac:cxnSpMkLst>
            <pc:docMk/>
            <pc:sldMk cId="4117545113" sldId="276"/>
            <ac:cxnSpMk id="35" creationId="{5FF938DB-A9D5-32E9-432D-4C1819AEBE32}"/>
          </ac:cxnSpMkLst>
        </pc:cxnChg>
        <pc:cxnChg chg="del">
          <ac:chgData name="Xiting Wang" userId="4215c639-9d29-431d-98bc-3378e62bb0e5" providerId="ADAL" clId="{A7F07307-C11E-45BA-AAB4-8AC43D446B01}" dt="2022-08-12T08:59:30.137" v="5442" actId="478"/>
          <ac:cxnSpMkLst>
            <pc:docMk/>
            <pc:sldMk cId="4117545113" sldId="276"/>
            <ac:cxnSpMk id="1034" creationId="{57C5CED7-1B10-1825-580D-560D077407EA}"/>
          </ac:cxnSpMkLst>
        </pc:cxnChg>
      </pc:sldChg>
      <pc:sldChg chg="addSp delSp modSp add del mod">
        <pc:chgData name="Xiting Wang" userId="4215c639-9d29-431d-98bc-3378e62bb0e5" providerId="ADAL" clId="{A7F07307-C11E-45BA-AAB4-8AC43D446B01}" dt="2022-08-15T03:55:29.621" v="10672" actId="47"/>
        <pc:sldMkLst>
          <pc:docMk/>
          <pc:sldMk cId="430840418" sldId="277"/>
        </pc:sldMkLst>
        <pc:spChg chg="add del mod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4" creationId="{DA69CC1E-1415-346B-845B-E80257B31005}"/>
          </ac:spMkLst>
        </pc:spChg>
        <pc:spChg chg="del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5" creationId="{4819ADB1-8BBA-581B-94FB-9F50F9D70515}"/>
          </ac:spMkLst>
        </pc:spChg>
        <pc:spChg chg="del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7" creationId="{BEF3ED5F-D7BD-E2A9-5B91-FAE3DDC6CE5F}"/>
          </ac:spMkLst>
        </pc:spChg>
        <pc:spChg chg="del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9" creationId="{A487882A-1FEC-AE87-8B99-A14F378E9CCB}"/>
          </ac:spMkLst>
        </pc:spChg>
        <pc:spChg chg="del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13" creationId="{CE55DEA6-85AB-B4EC-EA9C-DF4953FBB65A}"/>
          </ac:spMkLst>
        </pc:spChg>
        <pc:spChg chg="add del mod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14" creationId="{FE3C6367-6368-5B6C-A959-BDCC818563F8}"/>
          </ac:spMkLst>
        </pc:spChg>
        <pc:spChg chg="del mod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36" creationId="{773A71ED-0B1C-E3A7-BDD3-79FAC9E72F7E}"/>
          </ac:spMkLst>
        </pc:spChg>
        <pc:spChg chg="del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37" creationId="{3F400A36-1FFC-E01D-5FD0-C7827C71CB50}"/>
          </ac:spMkLst>
        </pc:spChg>
        <pc:spChg chg="del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38" creationId="{70FCF19A-D3E9-7115-D0A6-E4E94BD0B04D}"/>
          </ac:spMkLst>
        </pc:spChg>
        <pc:spChg chg="del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41" creationId="{9B0F747F-C452-28B1-1E57-75F5709B40B4}"/>
          </ac:spMkLst>
        </pc:spChg>
        <pc:spChg chg="add del mod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44" creationId="{3F3F92C3-FAE9-401C-2208-47C528089A86}"/>
          </ac:spMkLst>
        </pc:spChg>
        <pc:spChg chg="del">
          <ac:chgData name="Xiting Wang" userId="4215c639-9d29-431d-98bc-3378e62bb0e5" providerId="ADAL" clId="{A7F07307-C11E-45BA-AAB4-8AC43D446B01}" dt="2022-08-12T09:12:45.541" v="6348" actId="478"/>
          <ac:spMkLst>
            <pc:docMk/>
            <pc:sldMk cId="430840418" sldId="277"/>
            <ac:spMk id="46" creationId="{3B8E0C1E-6228-C7EC-782D-2C29AFC5DC46}"/>
          </ac:spMkLst>
        </pc:spChg>
        <pc:spChg chg="add del mod">
          <ac:chgData name="Xiting Wang" userId="4215c639-9d29-431d-98bc-3378e62bb0e5" providerId="ADAL" clId="{A7F07307-C11E-45BA-AAB4-8AC43D446B01}" dt="2022-08-12T09:12:46.331" v="6349" actId="478"/>
          <ac:spMkLst>
            <pc:docMk/>
            <pc:sldMk cId="430840418" sldId="277"/>
            <ac:spMk id="48" creationId="{0D22B30E-3F6C-5042-2FEE-081A01EB0368}"/>
          </ac:spMkLst>
        </pc:spChg>
        <pc:spChg chg="del">
          <ac:chgData name="Xiting Wang" userId="4215c639-9d29-431d-98bc-3378e62bb0e5" providerId="ADAL" clId="{A7F07307-C11E-45BA-AAB4-8AC43D446B01}" dt="2022-08-12T09:02:20.905" v="5848" actId="478"/>
          <ac:spMkLst>
            <pc:docMk/>
            <pc:sldMk cId="430840418" sldId="277"/>
            <ac:spMk id="49" creationId="{BB11DCE8-87BC-2640-C11F-BB77D3B80F7C}"/>
          </ac:spMkLst>
        </pc:spChg>
        <pc:spChg chg="add del mod">
          <ac:chgData name="Xiting Wang" userId="4215c639-9d29-431d-98bc-3378e62bb0e5" providerId="ADAL" clId="{A7F07307-C11E-45BA-AAB4-8AC43D446B01}" dt="2022-08-12T09:11:58.436" v="6335" actId="478"/>
          <ac:spMkLst>
            <pc:docMk/>
            <pc:sldMk cId="430840418" sldId="277"/>
            <ac:spMk id="51" creationId="{21FC935E-291E-A628-613A-E82B3FF77062}"/>
          </ac:spMkLst>
        </pc:spChg>
        <pc:spChg chg="del">
          <ac:chgData name="Xiting Wang" userId="4215c639-9d29-431d-98bc-3378e62bb0e5" providerId="ADAL" clId="{A7F07307-C11E-45BA-AAB4-8AC43D446B01}" dt="2022-08-12T09:12:44.864" v="6347" actId="478"/>
          <ac:spMkLst>
            <pc:docMk/>
            <pc:sldMk cId="430840418" sldId="277"/>
            <ac:spMk id="52" creationId="{0B1EFBA0-ECDB-4F14-3653-29480B6DA84B}"/>
          </ac:spMkLst>
        </pc:spChg>
        <pc:spChg chg="add mod">
          <ac:chgData name="Xiting Wang" userId="4215c639-9d29-431d-98bc-3378e62bb0e5" providerId="ADAL" clId="{A7F07307-C11E-45BA-AAB4-8AC43D446B01}" dt="2022-08-12T09:19:47.841" v="6757" actId="1076"/>
          <ac:spMkLst>
            <pc:docMk/>
            <pc:sldMk cId="430840418" sldId="277"/>
            <ac:spMk id="54" creationId="{B7CA1AB4-37DD-7348-A082-D13D121B3630}"/>
          </ac:spMkLst>
        </pc:spChg>
        <pc:spChg chg="add del mod">
          <ac:chgData name="Xiting Wang" userId="4215c639-9d29-431d-98bc-3378e62bb0e5" providerId="ADAL" clId="{A7F07307-C11E-45BA-AAB4-8AC43D446B01}" dt="2022-08-12T09:19:43.143" v="6756" actId="478"/>
          <ac:spMkLst>
            <pc:docMk/>
            <pc:sldMk cId="430840418" sldId="277"/>
            <ac:spMk id="61" creationId="{68B8A0C1-5E4A-82C3-66C6-4C09E3DE1039}"/>
          </ac:spMkLst>
        </pc:spChg>
        <pc:spChg chg="add del mod">
          <ac:chgData name="Xiting Wang" userId="4215c639-9d29-431d-98bc-3378e62bb0e5" providerId="ADAL" clId="{A7F07307-C11E-45BA-AAB4-8AC43D446B01}" dt="2022-08-12T09:19:43.143" v="6756" actId="478"/>
          <ac:spMkLst>
            <pc:docMk/>
            <pc:sldMk cId="430840418" sldId="277"/>
            <ac:spMk id="63" creationId="{511FDFF9-1874-D02C-3D68-27FAB826076E}"/>
          </ac:spMkLst>
        </pc:spChg>
        <pc:picChg chg="del mod">
          <ac:chgData name="Xiting Wang" userId="4215c639-9d29-431d-98bc-3378e62bb0e5" providerId="ADAL" clId="{A7F07307-C11E-45BA-AAB4-8AC43D446B01}" dt="2022-08-12T09:12:44.864" v="6347" actId="478"/>
          <ac:picMkLst>
            <pc:docMk/>
            <pc:sldMk cId="430840418" sldId="277"/>
            <ac:picMk id="6" creationId="{DF89371E-D02D-5236-7158-DFEE9E2287FB}"/>
          </ac:picMkLst>
        </pc:picChg>
        <pc:picChg chg="add del">
          <ac:chgData name="Xiting Wang" userId="4215c639-9d29-431d-98bc-3378e62bb0e5" providerId="ADAL" clId="{A7F07307-C11E-45BA-AAB4-8AC43D446B01}" dt="2022-08-12T09:03:15.222" v="5898" actId="478"/>
          <ac:picMkLst>
            <pc:docMk/>
            <pc:sldMk cId="430840418" sldId="277"/>
            <ac:picMk id="16" creationId="{9F70D508-4E8B-89CA-B0EA-6F4D40681AF4}"/>
          </ac:picMkLst>
        </pc:picChg>
        <pc:picChg chg="add del">
          <ac:chgData name="Xiting Wang" userId="4215c639-9d29-431d-98bc-3378e62bb0e5" providerId="ADAL" clId="{A7F07307-C11E-45BA-AAB4-8AC43D446B01}" dt="2022-08-12T09:03:15.222" v="5898" actId="478"/>
          <ac:picMkLst>
            <pc:docMk/>
            <pc:sldMk cId="430840418" sldId="277"/>
            <ac:picMk id="18" creationId="{4AA98E2B-3450-F048-0043-0CF14643C7AD}"/>
          </ac:picMkLst>
        </pc:picChg>
        <pc:picChg chg="add del">
          <ac:chgData name="Xiting Wang" userId="4215c639-9d29-431d-98bc-3378e62bb0e5" providerId="ADAL" clId="{A7F07307-C11E-45BA-AAB4-8AC43D446B01}" dt="2022-08-12T09:03:15.222" v="5898" actId="478"/>
          <ac:picMkLst>
            <pc:docMk/>
            <pc:sldMk cId="430840418" sldId="277"/>
            <ac:picMk id="20" creationId="{60529EE9-B0B4-3C7C-ED5F-9E4D3CF84004}"/>
          </ac:picMkLst>
        </pc:picChg>
        <pc:picChg chg="add del">
          <ac:chgData name="Xiting Wang" userId="4215c639-9d29-431d-98bc-3378e62bb0e5" providerId="ADAL" clId="{A7F07307-C11E-45BA-AAB4-8AC43D446B01}" dt="2022-08-12T09:03:15.222" v="5898" actId="478"/>
          <ac:picMkLst>
            <pc:docMk/>
            <pc:sldMk cId="430840418" sldId="277"/>
            <ac:picMk id="22" creationId="{3C550F0A-131D-3A50-FDE3-81AB0672BF68}"/>
          </ac:picMkLst>
        </pc:picChg>
        <pc:picChg chg="add del mod">
          <ac:chgData name="Xiting Wang" userId="4215c639-9d29-431d-98bc-3378e62bb0e5" providerId="ADAL" clId="{A7F07307-C11E-45BA-AAB4-8AC43D446B01}" dt="2022-08-12T09:12:44.864" v="6347" actId="478"/>
          <ac:picMkLst>
            <pc:docMk/>
            <pc:sldMk cId="430840418" sldId="277"/>
            <ac:picMk id="27" creationId="{5F046274-8053-7D3C-69F3-58CFAB85D201}"/>
          </ac:picMkLst>
        </pc:picChg>
        <pc:picChg chg="del">
          <ac:chgData name="Xiting Wang" userId="4215c639-9d29-431d-98bc-3378e62bb0e5" providerId="ADAL" clId="{A7F07307-C11E-45BA-AAB4-8AC43D446B01}" dt="2022-08-12T09:12:44.864" v="6347" actId="478"/>
          <ac:picMkLst>
            <pc:docMk/>
            <pc:sldMk cId="430840418" sldId="277"/>
            <ac:picMk id="29" creationId="{C3D3C821-6A7A-C181-AFC7-E8D473403EB3}"/>
          </ac:picMkLst>
        </pc:picChg>
        <pc:picChg chg="add del mod">
          <ac:chgData name="Xiting Wang" userId="4215c639-9d29-431d-98bc-3378e62bb0e5" providerId="ADAL" clId="{A7F07307-C11E-45BA-AAB4-8AC43D446B01}" dt="2022-08-12T09:12:44.864" v="6347" actId="478"/>
          <ac:picMkLst>
            <pc:docMk/>
            <pc:sldMk cId="430840418" sldId="277"/>
            <ac:picMk id="30" creationId="{0D567183-32BE-3706-0A76-148E68C9E553}"/>
          </ac:picMkLst>
        </pc:picChg>
        <pc:picChg chg="add del mod">
          <ac:chgData name="Xiting Wang" userId="4215c639-9d29-431d-98bc-3378e62bb0e5" providerId="ADAL" clId="{A7F07307-C11E-45BA-AAB4-8AC43D446B01}" dt="2022-08-12T09:12:44.864" v="6347" actId="478"/>
          <ac:picMkLst>
            <pc:docMk/>
            <pc:sldMk cId="430840418" sldId="277"/>
            <ac:picMk id="32" creationId="{E55836BB-3D1F-8F88-6221-726FA8E9C11D}"/>
          </ac:picMkLst>
        </pc:picChg>
        <pc:picChg chg="del">
          <ac:chgData name="Xiting Wang" userId="4215c639-9d29-431d-98bc-3378e62bb0e5" providerId="ADAL" clId="{A7F07307-C11E-45BA-AAB4-8AC43D446B01}" dt="2022-08-12T09:12:47.188" v="6350" actId="478"/>
          <ac:picMkLst>
            <pc:docMk/>
            <pc:sldMk cId="430840418" sldId="277"/>
            <ac:picMk id="34" creationId="{BF43AFB8-4DB7-DCF2-4F8F-A0DDCE03F8A4}"/>
          </ac:picMkLst>
        </pc:picChg>
        <pc:picChg chg="add del mod">
          <ac:chgData name="Xiting Wang" userId="4215c639-9d29-431d-98bc-3378e62bb0e5" providerId="ADAL" clId="{A7F07307-C11E-45BA-AAB4-8AC43D446B01}" dt="2022-08-12T09:12:44.864" v="6347" actId="478"/>
          <ac:picMkLst>
            <pc:docMk/>
            <pc:sldMk cId="430840418" sldId="277"/>
            <ac:picMk id="35" creationId="{1433D805-3257-06CF-9AD7-A4D86437944A}"/>
          </ac:picMkLst>
        </pc:picChg>
        <pc:picChg chg="add del mod">
          <ac:chgData name="Xiting Wang" userId="4215c639-9d29-431d-98bc-3378e62bb0e5" providerId="ADAL" clId="{A7F07307-C11E-45BA-AAB4-8AC43D446B01}" dt="2022-08-12T09:19:43.143" v="6756" actId="478"/>
          <ac:picMkLst>
            <pc:docMk/>
            <pc:sldMk cId="430840418" sldId="277"/>
            <ac:picMk id="56" creationId="{D4BAB273-6C62-2A8B-74EE-5552057E9AEA}"/>
          </ac:picMkLst>
        </pc:picChg>
        <pc:picChg chg="del">
          <ac:chgData name="Xiting Wang" userId="4215c639-9d29-431d-98bc-3378e62bb0e5" providerId="ADAL" clId="{A7F07307-C11E-45BA-AAB4-8AC43D446B01}" dt="2022-08-12T09:02:25.430" v="5849" actId="478"/>
          <ac:picMkLst>
            <pc:docMk/>
            <pc:sldMk cId="430840418" sldId="277"/>
            <ac:picMk id="1025" creationId="{8486CA8E-016F-A8AA-D04F-A2AF8DCB5A96}"/>
          </ac:picMkLst>
        </pc:picChg>
        <pc:picChg chg="del">
          <ac:chgData name="Xiting Wang" userId="4215c639-9d29-431d-98bc-3378e62bb0e5" providerId="ADAL" clId="{A7F07307-C11E-45BA-AAB4-8AC43D446B01}" dt="2022-08-12T09:02:27.386" v="5853" actId="478"/>
          <ac:picMkLst>
            <pc:docMk/>
            <pc:sldMk cId="430840418" sldId="277"/>
            <ac:picMk id="1028" creationId="{B3C4BE06-9737-BEB0-1FD7-9E02F4DAA521}"/>
          </ac:picMkLst>
        </pc:picChg>
        <pc:picChg chg="del">
          <ac:chgData name="Xiting Wang" userId="4215c639-9d29-431d-98bc-3378e62bb0e5" providerId="ADAL" clId="{A7F07307-C11E-45BA-AAB4-8AC43D446B01}" dt="2022-08-12T09:02:27.036" v="5852" actId="478"/>
          <ac:picMkLst>
            <pc:docMk/>
            <pc:sldMk cId="430840418" sldId="277"/>
            <ac:picMk id="1030" creationId="{8194DEE9-4302-8371-7877-B22EFA440848}"/>
          </ac:picMkLst>
        </pc:picChg>
        <pc:picChg chg="del">
          <ac:chgData name="Xiting Wang" userId="4215c639-9d29-431d-98bc-3378e62bb0e5" providerId="ADAL" clId="{A7F07307-C11E-45BA-AAB4-8AC43D446B01}" dt="2022-08-12T09:02:26.587" v="5851" actId="478"/>
          <ac:picMkLst>
            <pc:docMk/>
            <pc:sldMk cId="430840418" sldId="277"/>
            <ac:picMk id="1032" creationId="{C52F74DE-08B3-4D5A-6A0F-A6B070AED526}"/>
          </ac:picMkLst>
        </pc:picChg>
        <pc:cxnChg chg="del">
          <ac:chgData name="Xiting Wang" userId="4215c639-9d29-431d-98bc-3378e62bb0e5" providerId="ADAL" clId="{A7F07307-C11E-45BA-AAB4-8AC43D446B01}" dt="2022-08-12T09:12:44.864" v="6347" actId="478"/>
          <ac:cxnSpMkLst>
            <pc:docMk/>
            <pc:sldMk cId="430840418" sldId="277"/>
            <ac:cxnSpMk id="8" creationId="{EDA43E31-2E71-FDF1-0A58-E4091DF053EC}"/>
          </ac:cxnSpMkLst>
        </pc:cxnChg>
        <pc:cxnChg chg="del">
          <ac:chgData name="Xiting Wang" userId="4215c639-9d29-431d-98bc-3378e62bb0e5" providerId="ADAL" clId="{A7F07307-C11E-45BA-AAB4-8AC43D446B01}" dt="2022-08-12T09:12:44.864" v="6347" actId="478"/>
          <ac:cxnSpMkLst>
            <pc:docMk/>
            <pc:sldMk cId="430840418" sldId="277"/>
            <ac:cxnSpMk id="11" creationId="{32AEF45E-46AC-BF2E-2475-EEB046E87FA1}"/>
          </ac:cxnSpMkLst>
        </pc:cxnChg>
        <pc:cxnChg chg="del">
          <ac:chgData name="Xiting Wang" userId="4215c639-9d29-431d-98bc-3378e62bb0e5" providerId="ADAL" clId="{A7F07307-C11E-45BA-AAB4-8AC43D446B01}" dt="2022-08-12T09:12:44.864" v="6347" actId="478"/>
          <ac:cxnSpMkLst>
            <pc:docMk/>
            <pc:sldMk cId="430840418" sldId="277"/>
            <ac:cxnSpMk id="12" creationId="{19A9885A-57C0-74E2-672A-3F3299313121}"/>
          </ac:cxnSpMkLst>
        </pc:cxnChg>
        <pc:cxnChg chg="add del mod">
          <ac:chgData name="Xiting Wang" userId="4215c639-9d29-431d-98bc-3378e62bb0e5" providerId="ADAL" clId="{A7F07307-C11E-45BA-AAB4-8AC43D446B01}" dt="2022-08-12T09:03:15.222" v="5898" actId="478"/>
          <ac:cxnSpMkLst>
            <pc:docMk/>
            <pc:sldMk cId="430840418" sldId="277"/>
            <ac:cxnSpMk id="25" creationId="{E525C034-9233-09E2-6584-06A5D1F3C63E}"/>
          </ac:cxnSpMkLst>
        </pc:cxnChg>
        <pc:cxnChg chg="add del mod">
          <ac:chgData name="Xiting Wang" userId="4215c639-9d29-431d-98bc-3378e62bb0e5" providerId="ADAL" clId="{A7F07307-C11E-45BA-AAB4-8AC43D446B01}" dt="2022-08-12T09:12:44.864" v="6347" actId="478"/>
          <ac:cxnSpMkLst>
            <pc:docMk/>
            <pc:sldMk cId="430840418" sldId="277"/>
            <ac:cxnSpMk id="43" creationId="{50CDD563-DE55-9F01-1B6D-95CF478B7C84}"/>
          </ac:cxnSpMkLst>
        </pc:cxnChg>
        <pc:cxnChg chg="add del mod">
          <ac:chgData name="Xiting Wang" userId="4215c639-9d29-431d-98bc-3378e62bb0e5" providerId="ADAL" clId="{A7F07307-C11E-45BA-AAB4-8AC43D446B01}" dt="2022-08-12T09:16:31.748" v="6614" actId="478"/>
          <ac:cxnSpMkLst>
            <pc:docMk/>
            <pc:sldMk cId="430840418" sldId="277"/>
            <ac:cxnSpMk id="58" creationId="{461A5529-D514-FF40-AAFD-0EE530DEF31D}"/>
          </ac:cxnSpMkLst>
        </pc:cxnChg>
        <pc:cxnChg chg="del">
          <ac:chgData name="Xiting Wang" userId="4215c639-9d29-431d-98bc-3378e62bb0e5" providerId="ADAL" clId="{A7F07307-C11E-45BA-AAB4-8AC43D446B01}" dt="2022-08-12T09:02:26.149" v="5850" actId="478"/>
          <ac:cxnSpMkLst>
            <pc:docMk/>
            <pc:sldMk cId="430840418" sldId="277"/>
            <ac:cxnSpMk id="1034" creationId="{57C5CED7-1B10-1825-580D-560D077407EA}"/>
          </ac:cxnSpMkLst>
        </pc:cxnChg>
      </pc:sldChg>
      <pc:sldChg chg="modSp new del mod">
        <pc:chgData name="Xiting Wang" userId="4215c639-9d29-431d-98bc-3378e62bb0e5" providerId="ADAL" clId="{A7F07307-C11E-45BA-AAB4-8AC43D446B01}" dt="2022-08-12T08:59:24.078" v="5440" actId="47"/>
        <pc:sldMkLst>
          <pc:docMk/>
          <pc:sldMk cId="543085445" sldId="277"/>
        </pc:sldMkLst>
        <pc:spChg chg="mod">
          <ac:chgData name="Xiting Wang" userId="4215c639-9d29-431d-98bc-3378e62bb0e5" providerId="ADAL" clId="{A7F07307-C11E-45BA-AAB4-8AC43D446B01}" dt="2022-08-12T08:59:21.198" v="5439"/>
          <ac:spMkLst>
            <pc:docMk/>
            <pc:sldMk cId="543085445" sldId="277"/>
            <ac:spMk id="2" creationId="{A90DBEE2-2095-CF2A-D046-C3CA8E41C200}"/>
          </ac:spMkLst>
        </pc:spChg>
      </pc:sldChg>
      <pc:sldChg chg="addSp delSp modSp new del mod">
        <pc:chgData name="Xiting Wang" userId="4215c639-9d29-431d-98bc-3378e62bb0e5" providerId="ADAL" clId="{A7F07307-C11E-45BA-AAB4-8AC43D446B01}" dt="2022-08-12T10:03:27.594" v="8474" actId="47"/>
        <pc:sldMkLst>
          <pc:docMk/>
          <pc:sldMk cId="3105206257" sldId="278"/>
        </pc:sldMkLst>
        <pc:spChg chg="mod">
          <ac:chgData name="Xiting Wang" userId="4215c639-9d29-431d-98bc-3378e62bb0e5" providerId="ADAL" clId="{A7F07307-C11E-45BA-AAB4-8AC43D446B01}" dt="2022-08-12T09:10:49.868" v="6247" actId="20577"/>
          <ac:spMkLst>
            <pc:docMk/>
            <pc:sldMk cId="3105206257" sldId="278"/>
            <ac:spMk id="2" creationId="{965132EB-EA36-0573-3238-99D2D98DAB62}"/>
          </ac:spMkLst>
        </pc:spChg>
        <pc:spChg chg="del">
          <ac:chgData name="Xiting Wang" userId="4215c639-9d29-431d-98bc-3378e62bb0e5" providerId="ADAL" clId="{A7F07307-C11E-45BA-AAB4-8AC43D446B01}" dt="2022-08-12T09:10:52.806" v="6248" actId="478"/>
          <ac:spMkLst>
            <pc:docMk/>
            <pc:sldMk cId="3105206257" sldId="278"/>
            <ac:spMk id="3" creationId="{576109AD-DCDA-C603-E44B-2E60E47D119C}"/>
          </ac:spMkLst>
        </pc:spChg>
        <pc:spChg chg="add mod">
          <ac:chgData name="Xiting Wang" userId="4215c639-9d29-431d-98bc-3378e62bb0e5" providerId="ADAL" clId="{A7F07307-C11E-45BA-AAB4-8AC43D446B01}" dt="2022-08-12T09:11:11.619" v="6292" actId="20577"/>
          <ac:spMkLst>
            <pc:docMk/>
            <pc:sldMk cId="3105206257" sldId="278"/>
            <ac:spMk id="7" creationId="{CC368587-3B5A-68BC-0103-A29106069A29}"/>
          </ac:spMkLst>
        </pc:spChg>
        <pc:picChg chg="add mod">
          <ac:chgData name="Xiting Wang" userId="4215c639-9d29-431d-98bc-3378e62bb0e5" providerId="ADAL" clId="{A7F07307-C11E-45BA-AAB4-8AC43D446B01}" dt="2022-08-12T09:11:01.626" v="6251" actId="1076"/>
          <ac:picMkLst>
            <pc:docMk/>
            <pc:sldMk cId="3105206257" sldId="278"/>
            <ac:picMk id="5" creationId="{AEDB6844-379A-FE6C-E034-4B642F9069A9}"/>
          </ac:picMkLst>
        </pc:picChg>
      </pc:sldChg>
      <pc:sldChg chg="addSp delSp modSp new del mod">
        <pc:chgData name="Xiting Wang" userId="4215c639-9d29-431d-98bc-3378e62bb0e5" providerId="ADAL" clId="{A7F07307-C11E-45BA-AAB4-8AC43D446B01}" dt="2022-08-12T10:00:29.105" v="8179" actId="47"/>
        <pc:sldMkLst>
          <pc:docMk/>
          <pc:sldMk cId="3380861495" sldId="279"/>
        </pc:sldMkLst>
        <pc:spChg chg="mod">
          <ac:chgData name="Xiting Wang" userId="4215c639-9d29-431d-98bc-3378e62bb0e5" providerId="ADAL" clId="{A7F07307-C11E-45BA-AAB4-8AC43D446B01}" dt="2022-08-12T09:56:23.263" v="7946"/>
          <ac:spMkLst>
            <pc:docMk/>
            <pc:sldMk cId="3380861495" sldId="279"/>
            <ac:spMk id="2" creationId="{B1960EDB-0141-BF6D-B7A2-EE612D2C3C54}"/>
          </ac:spMkLst>
        </pc:spChg>
        <pc:spChg chg="del">
          <ac:chgData name="Xiting Wang" userId="4215c639-9d29-431d-98bc-3378e62bb0e5" providerId="ADAL" clId="{A7F07307-C11E-45BA-AAB4-8AC43D446B01}" dt="2022-08-12T09:56:24.688" v="7947" actId="478"/>
          <ac:spMkLst>
            <pc:docMk/>
            <pc:sldMk cId="3380861495" sldId="279"/>
            <ac:spMk id="3" creationId="{A397F070-3BDC-5221-1861-2FF9937FFF97}"/>
          </ac:spMkLst>
        </pc:spChg>
        <pc:picChg chg="add del mod">
          <ac:chgData name="Xiting Wang" userId="4215c639-9d29-431d-98bc-3378e62bb0e5" providerId="ADAL" clId="{A7F07307-C11E-45BA-AAB4-8AC43D446B01}" dt="2022-08-12T10:00:19.694" v="8174" actId="21"/>
          <ac:picMkLst>
            <pc:docMk/>
            <pc:sldMk cId="3380861495" sldId="279"/>
            <ac:picMk id="5" creationId="{128E3212-072E-067E-CA09-F31A10275137}"/>
          </ac:picMkLst>
        </pc:picChg>
      </pc:sldChg>
      <pc:sldChg chg="addSp delSp modSp add del mod ord modTransition">
        <pc:chgData name="Xiting Wang" userId="4215c639-9d29-431d-98bc-3378e62bb0e5" providerId="ADAL" clId="{A7F07307-C11E-45BA-AAB4-8AC43D446B01}" dt="2022-08-18T08:30:40.961" v="31832" actId="2696"/>
        <pc:sldMkLst>
          <pc:docMk/>
          <pc:sldMk cId="618271687" sldId="280"/>
        </pc:sldMkLst>
        <pc:spChg chg="add">
          <ac:chgData name="Xiting Wang" userId="4215c639-9d29-431d-98bc-3378e62bb0e5" providerId="ADAL" clId="{A7F07307-C11E-45BA-AAB4-8AC43D446B01}" dt="2022-08-15T06:13:05.124" v="13128" actId="22"/>
          <ac:spMkLst>
            <pc:docMk/>
            <pc:sldMk cId="618271687" sldId="280"/>
            <ac:spMk id="4" creationId="{C29FC174-999E-A71C-890E-A1B6AFF25E6E}"/>
          </ac:spMkLst>
        </pc:spChg>
        <pc:spChg chg="del">
          <ac:chgData name="Xiting Wang" userId="4215c639-9d29-431d-98bc-3378e62bb0e5" providerId="ADAL" clId="{A7F07307-C11E-45BA-AAB4-8AC43D446B01}" dt="2022-08-15T03:55:46.364" v="10675" actId="478"/>
          <ac:spMkLst>
            <pc:docMk/>
            <pc:sldMk cId="618271687" sldId="280"/>
            <ac:spMk id="4" creationId="{DA69CC1E-1415-346B-845B-E80257B31005}"/>
          </ac:spMkLst>
        </pc:spChg>
        <pc:spChg chg="del">
          <ac:chgData name="Xiting Wang" userId="4215c639-9d29-431d-98bc-3378e62bb0e5" providerId="ADAL" clId="{A7F07307-C11E-45BA-AAB4-8AC43D446B01}" dt="2022-08-15T03:55:48.332" v="10677" actId="478"/>
          <ac:spMkLst>
            <pc:docMk/>
            <pc:sldMk cId="618271687" sldId="280"/>
            <ac:spMk id="5" creationId="{4819ADB1-8BBA-581B-94FB-9F50F9D70515}"/>
          </ac:spMkLst>
        </pc:spChg>
        <pc:spChg chg="mod">
          <ac:chgData name="Xiting Wang" userId="4215c639-9d29-431d-98bc-3378e62bb0e5" providerId="ADAL" clId="{A7F07307-C11E-45BA-AAB4-8AC43D446B01}" dt="2022-08-15T03:59:19.362" v="10756" actId="1076"/>
          <ac:spMkLst>
            <pc:docMk/>
            <pc:sldMk cId="618271687" sldId="280"/>
            <ac:spMk id="13" creationId="{CE55DEA6-85AB-B4EC-EA9C-DF4953FBB65A}"/>
          </ac:spMkLst>
        </pc:spChg>
        <pc:spChg chg="del">
          <ac:chgData name="Xiting Wang" userId="4215c639-9d29-431d-98bc-3378e62bb0e5" providerId="ADAL" clId="{A7F07307-C11E-45BA-AAB4-8AC43D446B01}" dt="2022-08-15T03:55:45.586" v="10674" actId="478"/>
          <ac:spMkLst>
            <pc:docMk/>
            <pc:sldMk cId="618271687" sldId="280"/>
            <ac:spMk id="14" creationId="{FE3C6367-6368-5B6C-A959-BDCC818563F8}"/>
          </ac:spMkLst>
        </pc:spChg>
        <pc:spChg chg="add mod">
          <ac:chgData name="Xiting Wang" userId="4215c639-9d29-431d-98bc-3378e62bb0e5" providerId="ADAL" clId="{A7F07307-C11E-45BA-AAB4-8AC43D446B01}" dt="2022-08-15T03:56:56.022" v="10742" actId="20577"/>
          <ac:spMkLst>
            <pc:docMk/>
            <pc:sldMk cId="618271687" sldId="280"/>
            <ac:spMk id="16" creationId="{A9687C3C-811F-CADB-057C-E336BD890173}"/>
          </ac:spMkLst>
        </pc:spChg>
        <pc:spChg chg="del">
          <ac:chgData name="Xiting Wang" userId="4215c639-9d29-431d-98bc-3378e62bb0e5" providerId="ADAL" clId="{A7F07307-C11E-45BA-AAB4-8AC43D446B01}" dt="2022-08-15T03:55:47.715" v="10676" actId="478"/>
          <ac:spMkLst>
            <pc:docMk/>
            <pc:sldMk cId="618271687" sldId="280"/>
            <ac:spMk id="36" creationId="{773A71ED-0B1C-E3A7-BDD3-79FAC9E72F7E}"/>
          </ac:spMkLst>
        </pc:spChg>
        <pc:spChg chg="mod">
          <ac:chgData name="Xiting Wang" userId="4215c639-9d29-431d-98bc-3378e62bb0e5" providerId="ADAL" clId="{A7F07307-C11E-45BA-AAB4-8AC43D446B01}" dt="2022-08-15T03:59:19.362" v="10756" actId="1076"/>
          <ac:spMkLst>
            <pc:docMk/>
            <pc:sldMk cId="618271687" sldId="280"/>
            <ac:spMk id="37" creationId="{3F400A36-1FFC-E01D-5FD0-C7827C71CB50}"/>
          </ac:spMkLst>
        </pc:spChg>
        <pc:spChg chg="mod">
          <ac:chgData name="Xiting Wang" userId="4215c639-9d29-431d-98bc-3378e62bb0e5" providerId="ADAL" clId="{A7F07307-C11E-45BA-AAB4-8AC43D446B01}" dt="2022-08-15T03:59:19.362" v="10756" actId="1076"/>
          <ac:spMkLst>
            <pc:docMk/>
            <pc:sldMk cId="618271687" sldId="280"/>
            <ac:spMk id="38" creationId="{70FCF19A-D3E9-7115-D0A6-E4E94BD0B04D}"/>
          </ac:spMkLst>
        </pc:spChg>
        <pc:spChg chg="mod">
          <ac:chgData name="Xiting Wang" userId="4215c639-9d29-431d-98bc-3378e62bb0e5" providerId="ADAL" clId="{A7F07307-C11E-45BA-AAB4-8AC43D446B01}" dt="2022-08-15T03:59:19.362" v="10756" actId="1076"/>
          <ac:spMkLst>
            <pc:docMk/>
            <pc:sldMk cId="618271687" sldId="280"/>
            <ac:spMk id="41" creationId="{9B0F747F-C452-28B1-1E57-75F5709B40B4}"/>
          </ac:spMkLst>
        </pc:spChg>
        <pc:spChg chg="del">
          <ac:chgData name="Xiting Wang" userId="4215c639-9d29-431d-98bc-3378e62bb0e5" providerId="ADAL" clId="{A7F07307-C11E-45BA-AAB4-8AC43D446B01}" dt="2022-08-15T03:55:45.586" v="10674" actId="478"/>
          <ac:spMkLst>
            <pc:docMk/>
            <pc:sldMk cId="618271687" sldId="280"/>
            <ac:spMk id="44" creationId="{3F3F92C3-FAE9-401C-2208-47C528089A86}"/>
          </ac:spMkLst>
        </pc:spChg>
        <pc:spChg chg="mod">
          <ac:chgData name="Xiting Wang" userId="4215c639-9d29-431d-98bc-3378e62bb0e5" providerId="ADAL" clId="{A7F07307-C11E-45BA-AAB4-8AC43D446B01}" dt="2022-08-15T03:59:19.362" v="10756" actId="1076"/>
          <ac:spMkLst>
            <pc:docMk/>
            <pc:sldMk cId="618271687" sldId="280"/>
            <ac:spMk id="46" creationId="{3B8E0C1E-6228-C7EC-782D-2C29AFC5DC46}"/>
          </ac:spMkLst>
        </pc:spChg>
        <pc:spChg chg="del">
          <ac:chgData name="Xiting Wang" userId="4215c639-9d29-431d-98bc-3378e62bb0e5" providerId="ADAL" clId="{A7F07307-C11E-45BA-AAB4-8AC43D446B01}" dt="2022-08-15T03:55:45.586" v="10674" actId="478"/>
          <ac:spMkLst>
            <pc:docMk/>
            <pc:sldMk cId="618271687" sldId="280"/>
            <ac:spMk id="48" creationId="{0D22B30E-3F6C-5042-2FEE-081A01EB0368}"/>
          </ac:spMkLst>
        </pc:spChg>
        <pc:spChg chg="mod">
          <ac:chgData name="Xiting Wang" userId="4215c639-9d29-431d-98bc-3378e62bb0e5" providerId="ADAL" clId="{A7F07307-C11E-45BA-AAB4-8AC43D446B01}" dt="2022-08-15T03:59:19.362" v="10756" actId="1076"/>
          <ac:spMkLst>
            <pc:docMk/>
            <pc:sldMk cId="618271687" sldId="280"/>
            <ac:spMk id="52" creationId="{0B1EFBA0-ECDB-4F14-3653-29480B6DA84B}"/>
          </ac:spMkLst>
        </pc:spChg>
        <pc:spChg chg="del">
          <ac:chgData name="Xiting Wang" userId="4215c639-9d29-431d-98bc-3378e62bb0e5" providerId="ADAL" clId="{A7F07307-C11E-45BA-AAB4-8AC43D446B01}" dt="2022-08-12T09:12:31.473" v="6344" actId="478"/>
          <ac:spMkLst>
            <pc:docMk/>
            <pc:sldMk cId="618271687" sldId="280"/>
            <ac:spMk id="54" creationId="{B7CA1AB4-37DD-7348-A082-D13D121B3630}"/>
          </ac:spMkLst>
        </pc:spChg>
        <pc:spChg chg="del">
          <ac:chgData name="Xiting Wang" userId="4215c639-9d29-431d-98bc-3378e62bb0e5" providerId="ADAL" clId="{A7F07307-C11E-45BA-AAB4-8AC43D446B01}" dt="2022-08-15T06:13:04.870" v="13127" actId="478"/>
          <ac:spMkLst>
            <pc:docMk/>
            <pc:sldMk cId="618271687" sldId="280"/>
            <ac:spMk id="1038" creationId="{896AAA07-9A34-45A6-A30D-E21E87005A20}"/>
          </ac:spMkLst>
        </pc:spChg>
        <pc:picChg chg="mod">
          <ac:chgData name="Xiting Wang" userId="4215c639-9d29-431d-98bc-3378e62bb0e5" providerId="ADAL" clId="{A7F07307-C11E-45BA-AAB4-8AC43D446B01}" dt="2022-08-15T03:59:10.365" v="10754" actId="1076"/>
          <ac:picMkLst>
            <pc:docMk/>
            <pc:sldMk cId="618271687" sldId="280"/>
            <ac:picMk id="6" creationId="{DF89371E-D02D-5236-7158-DFEE9E2287FB}"/>
          </ac:picMkLst>
        </pc:picChg>
        <pc:picChg chg="add mod">
          <ac:chgData name="Xiting Wang" userId="4215c639-9d29-431d-98bc-3378e62bb0e5" providerId="ADAL" clId="{A7F07307-C11E-45BA-AAB4-8AC43D446B01}" dt="2022-08-15T03:59:19.362" v="10756" actId="1076"/>
          <ac:picMkLst>
            <pc:docMk/>
            <pc:sldMk cId="618271687" sldId="280"/>
            <ac:picMk id="10" creationId="{747BF22B-E929-543C-E4B8-D743A189809C}"/>
          </ac:picMkLst>
        </pc:picChg>
        <pc:picChg chg="del">
          <ac:chgData name="Xiting Wang" userId="4215c639-9d29-431d-98bc-3378e62bb0e5" providerId="ADAL" clId="{A7F07307-C11E-45BA-AAB4-8AC43D446B01}" dt="2022-08-15T03:55:45.586" v="10674" actId="478"/>
          <ac:picMkLst>
            <pc:docMk/>
            <pc:sldMk cId="618271687" sldId="280"/>
            <ac:picMk id="27" creationId="{5F046274-8053-7D3C-69F3-58CFAB85D201}"/>
          </ac:picMkLst>
        </pc:picChg>
        <pc:picChg chg="del">
          <ac:chgData name="Xiting Wang" userId="4215c639-9d29-431d-98bc-3378e62bb0e5" providerId="ADAL" clId="{A7F07307-C11E-45BA-AAB4-8AC43D446B01}" dt="2022-08-15T03:55:45.586" v="10674" actId="478"/>
          <ac:picMkLst>
            <pc:docMk/>
            <pc:sldMk cId="618271687" sldId="280"/>
            <ac:picMk id="30" creationId="{0D567183-32BE-3706-0A76-148E68C9E553}"/>
          </ac:picMkLst>
        </pc:picChg>
        <pc:picChg chg="del">
          <ac:chgData name="Xiting Wang" userId="4215c639-9d29-431d-98bc-3378e62bb0e5" providerId="ADAL" clId="{A7F07307-C11E-45BA-AAB4-8AC43D446B01}" dt="2022-08-15T03:55:45.586" v="10674" actId="478"/>
          <ac:picMkLst>
            <pc:docMk/>
            <pc:sldMk cId="618271687" sldId="280"/>
            <ac:picMk id="32" creationId="{E55836BB-3D1F-8F88-6221-726FA8E9C11D}"/>
          </ac:picMkLst>
        </pc:picChg>
        <pc:picChg chg="del">
          <ac:chgData name="Xiting Wang" userId="4215c639-9d29-431d-98bc-3378e62bb0e5" providerId="ADAL" clId="{A7F07307-C11E-45BA-AAB4-8AC43D446B01}" dt="2022-08-15T03:54:32.440" v="10663" actId="478"/>
          <ac:picMkLst>
            <pc:docMk/>
            <pc:sldMk cId="618271687" sldId="280"/>
            <ac:picMk id="34" creationId="{BF43AFB8-4DB7-DCF2-4F8F-A0DDCE03F8A4}"/>
          </ac:picMkLst>
        </pc:picChg>
        <pc:picChg chg="del">
          <ac:chgData name="Xiting Wang" userId="4215c639-9d29-431d-98bc-3378e62bb0e5" providerId="ADAL" clId="{A7F07307-C11E-45BA-AAB4-8AC43D446B01}" dt="2022-08-15T03:55:45.586" v="10674" actId="478"/>
          <ac:picMkLst>
            <pc:docMk/>
            <pc:sldMk cId="618271687" sldId="280"/>
            <ac:picMk id="35" creationId="{1433D805-3257-06CF-9AD7-A4D86437944A}"/>
          </ac:picMkLst>
        </pc:pic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3154013063" sldId="280"/>
        </pc:sldMkLst>
      </pc:sldChg>
      <pc:sldChg chg="add del">
        <pc:chgData name="Xiting Wang" userId="4215c639-9d29-431d-98bc-3378e62bb0e5" providerId="ADAL" clId="{A7F07307-C11E-45BA-AAB4-8AC43D446B01}" dt="2022-08-15T06:07:30.096" v="13094" actId="47"/>
        <pc:sldMkLst>
          <pc:docMk/>
          <pc:sldMk cId="966921165" sldId="281"/>
        </pc:sldMkLst>
      </pc:sldChg>
      <pc:sldChg chg="addSp delSp modSp add del mod">
        <pc:chgData name="Xiting Wang" userId="4215c639-9d29-431d-98bc-3378e62bb0e5" providerId="ADAL" clId="{A7F07307-C11E-45BA-AAB4-8AC43D446B01}" dt="2022-08-15T03:58:50.476" v="10751" actId="2696"/>
        <pc:sldMkLst>
          <pc:docMk/>
          <pc:sldMk cId="2177755750" sldId="281"/>
        </pc:sldMkLst>
        <pc:spChg chg="mod">
          <ac:chgData name="Xiting Wang" userId="4215c639-9d29-431d-98bc-3378e62bb0e5" providerId="ADAL" clId="{A7F07307-C11E-45BA-AAB4-8AC43D446B01}" dt="2022-08-12T09:18:05.959" v="6707" actId="113"/>
          <ac:spMkLst>
            <pc:docMk/>
            <pc:sldMk cId="2177755750" sldId="281"/>
            <ac:spMk id="54" creationId="{B7CA1AB4-37DD-7348-A082-D13D121B3630}"/>
          </ac:spMkLst>
        </pc:spChg>
        <pc:spChg chg="del">
          <ac:chgData name="Xiting Wang" userId="4215c639-9d29-431d-98bc-3378e62bb0e5" providerId="ADAL" clId="{A7F07307-C11E-45BA-AAB4-8AC43D446B01}" dt="2022-08-12T09:17:25.451" v="6644" actId="478"/>
          <ac:spMkLst>
            <pc:docMk/>
            <pc:sldMk cId="2177755750" sldId="281"/>
            <ac:spMk id="61" creationId="{68B8A0C1-5E4A-82C3-66C6-4C09E3DE1039}"/>
          </ac:spMkLst>
        </pc:spChg>
        <pc:spChg chg="del">
          <ac:chgData name="Xiting Wang" userId="4215c639-9d29-431d-98bc-3378e62bb0e5" providerId="ADAL" clId="{A7F07307-C11E-45BA-AAB4-8AC43D446B01}" dt="2022-08-12T09:17:26.200" v="6645" actId="478"/>
          <ac:spMkLst>
            <pc:docMk/>
            <pc:sldMk cId="2177755750" sldId="281"/>
            <ac:spMk id="63" creationId="{511FDFF9-1874-D02C-3D68-27FAB826076E}"/>
          </ac:spMkLst>
        </pc:spChg>
        <pc:picChg chg="add del mod">
          <ac:chgData name="Xiting Wang" userId="4215c639-9d29-431d-98bc-3378e62bb0e5" providerId="ADAL" clId="{A7F07307-C11E-45BA-AAB4-8AC43D446B01}" dt="2022-08-12T09:20:35.696" v="6808" actId="21"/>
          <ac:picMkLst>
            <pc:docMk/>
            <pc:sldMk cId="2177755750" sldId="281"/>
            <ac:picMk id="4" creationId="{562886F7-2D81-1A50-F374-9417F43E21D2}"/>
          </ac:picMkLst>
        </pc:picChg>
        <pc:picChg chg="del">
          <ac:chgData name="Xiting Wang" userId="4215c639-9d29-431d-98bc-3378e62bb0e5" providerId="ADAL" clId="{A7F07307-C11E-45BA-AAB4-8AC43D446B01}" dt="2022-08-12T09:17:24.326" v="6643" actId="478"/>
          <ac:picMkLst>
            <pc:docMk/>
            <pc:sldMk cId="2177755750" sldId="281"/>
            <ac:picMk id="56" creationId="{D4BAB273-6C62-2A8B-74EE-5552057E9AEA}"/>
          </ac:picMkLst>
        </pc:picChg>
      </pc:sldChg>
      <pc:sldChg chg="del ord">
        <pc:chgData name="Xiting Wang" userId="4215c639-9d29-431d-98bc-3378e62bb0e5" providerId="ADAL" clId="{A7F07307-C11E-45BA-AAB4-8AC43D446B01}" dt="2022-08-18T08:30:40.961" v="31832" actId="2696"/>
        <pc:sldMkLst>
          <pc:docMk/>
          <pc:sldMk cId="946701732" sldId="282"/>
        </pc:sldMkLst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1203486712" sldId="282"/>
        </pc:sldMkLst>
      </pc:sldChg>
      <pc:sldChg chg="addSp delSp modSp add mod modTransition modNotesTx">
        <pc:chgData name="Xiting Wang" userId="4215c639-9d29-431d-98bc-3378e62bb0e5" providerId="ADAL" clId="{A7F07307-C11E-45BA-AAB4-8AC43D446B01}" dt="2022-08-15T06:16:27.038" v="13151"/>
        <pc:sldMkLst>
          <pc:docMk/>
          <pc:sldMk cId="3537659560" sldId="282"/>
        </pc:sldMkLst>
        <pc:spChg chg="mod">
          <ac:chgData name="Xiting Wang" userId="4215c639-9d29-431d-98bc-3378e62bb0e5" providerId="ADAL" clId="{A7F07307-C11E-45BA-AAB4-8AC43D446B01}" dt="2022-08-12T09:18:45.147" v="6727" actId="20577"/>
          <ac:spMkLst>
            <pc:docMk/>
            <pc:sldMk cId="3537659560" sldId="282"/>
            <ac:spMk id="2" creationId="{37937723-C0D9-C77C-07B4-A2936AF9D1A3}"/>
          </ac:spMkLst>
        </pc:spChg>
        <pc:spChg chg="add mod">
          <ac:chgData name="Xiting Wang" userId="4215c639-9d29-431d-98bc-3378e62bb0e5" providerId="ADAL" clId="{A7F07307-C11E-45BA-AAB4-8AC43D446B01}" dt="2022-08-15T06:00:05.423" v="12983" actId="20577"/>
          <ac:spMkLst>
            <pc:docMk/>
            <pc:sldMk cId="3537659560" sldId="282"/>
            <ac:spMk id="4" creationId="{6A830E0C-E827-0919-1D07-8AE090C08DC1}"/>
          </ac:spMkLst>
        </pc:spChg>
        <pc:spChg chg="add">
          <ac:chgData name="Xiting Wang" userId="4215c639-9d29-431d-98bc-3378e62bb0e5" providerId="ADAL" clId="{A7F07307-C11E-45BA-AAB4-8AC43D446B01}" dt="2022-08-15T06:13:09.987" v="13130" actId="22"/>
          <ac:spMkLst>
            <pc:docMk/>
            <pc:sldMk cId="3537659560" sldId="282"/>
            <ac:spMk id="6" creationId="{2AFBC83D-859A-7ACA-35C9-D2AA3AC187A4}"/>
          </ac:spMkLst>
        </pc:spChg>
        <pc:spChg chg="add del">
          <ac:chgData name="Xiting Wang" userId="4215c639-9d29-431d-98bc-3378e62bb0e5" providerId="ADAL" clId="{A7F07307-C11E-45BA-AAB4-8AC43D446B01}" dt="2022-08-12T09:20:05.975" v="6765" actId="22"/>
          <ac:spMkLst>
            <pc:docMk/>
            <pc:sldMk cId="3537659560" sldId="282"/>
            <ac:spMk id="6" creationId="{65705DE8-0246-E92A-5387-1E940D05C8A4}"/>
          </ac:spMkLst>
        </pc:spChg>
        <pc:spChg chg="add mod">
          <ac:chgData name="Xiting Wang" userId="4215c639-9d29-431d-98bc-3378e62bb0e5" providerId="ADAL" clId="{A7F07307-C11E-45BA-AAB4-8AC43D446B01}" dt="2022-08-15T06:01:49.484" v="13000" actId="1035"/>
          <ac:spMkLst>
            <pc:docMk/>
            <pc:sldMk cId="3537659560" sldId="282"/>
            <ac:spMk id="8" creationId="{7B78760D-8F4D-7B51-7214-11C8763AFBE8}"/>
          </ac:spMkLst>
        </pc:spChg>
        <pc:spChg chg="del">
          <ac:chgData name="Xiting Wang" userId="4215c639-9d29-431d-98bc-3378e62bb0e5" providerId="ADAL" clId="{A7F07307-C11E-45BA-AAB4-8AC43D446B01}" dt="2022-08-12T09:18:46.797" v="6728" actId="478"/>
          <ac:spMkLst>
            <pc:docMk/>
            <pc:sldMk cId="3537659560" sldId="282"/>
            <ac:spMk id="54" creationId="{B7CA1AB4-37DD-7348-A082-D13D121B3630}"/>
          </ac:spMkLst>
        </pc:spChg>
        <pc:spChg chg="mod topLvl">
          <ac:chgData name="Xiting Wang" userId="4215c639-9d29-431d-98bc-3378e62bb0e5" providerId="ADAL" clId="{A7F07307-C11E-45BA-AAB4-8AC43D446B01}" dt="2022-08-15T06:01:13.878" v="12987" actId="165"/>
          <ac:spMkLst>
            <pc:docMk/>
            <pc:sldMk cId="3537659560" sldId="282"/>
            <ac:spMk id="61" creationId="{68B8A0C1-5E4A-82C3-66C6-4C09E3DE1039}"/>
          </ac:spMkLst>
        </pc:spChg>
        <pc:spChg chg="mod topLvl">
          <ac:chgData name="Xiting Wang" userId="4215c639-9d29-431d-98bc-3378e62bb0e5" providerId="ADAL" clId="{A7F07307-C11E-45BA-AAB4-8AC43D446B01}" dt="2022-08-15T06:01:13.878" v="12987" actId="165"/>
          <ac:spMkLst>
            <pc:docMk/>
            <pc:sldMk cId="3537659560" sldId="282"/>
            <ac:spMk id="63" creationId="{511FDFF9-1874-D02C-3D68-27FAB826076E}"/>
          </ac:spMkLst>
        </pc:spChg>
        <pc:spChg chg="del">
          <ac:chgData name="Xiting Wang" userId="4215c639-9d29-431d-98bc-3378e62bb0e5" providerId="ADAL" clId="{A7F07307-C11E-45BA-AAB4-8AC43D446B01}" dt="2022-08-15T06:13:09.686" v="13129" actId="478"/>
          <ac:spMkLst>
            <pc:docMk/>
            <pc:sldMk cId="3537659560" sldId="282"/>
            <ac:spMk id="1038" creationId="{896AAA07-9A34-45A6-A30D-E21E87005A20}"/>
          </ac:spMkLst>
        </pc:spChg>
        <pc:grpChg chg="add del ord">
          <ac:chgData name="Xiting Wang" userId="4215c639-9d29-431d-98bc-3378e62bb0e5" providerId="ADAL" clId="{A7F07307-C11E-45BA-AAB4-8AC43D446B01}" dt="2022-08-15T06:01:13.878" v="12987" actId="165"/>
          <ac:grpSpMkLst>
            <pc:docMk/>
            <pc:sldMk cId="3537659560" sldId="282"/>
            <ac:grpSpMk id="11" creationId="{D2FF65E1-4618-BB2F-4492-FA2459FB7B50}"/>
          </ac:grpSpMkLst>
        </pc:grpChg>
        <pc:picChg chg="add mod">
          <ac:chgData name="Xiting Wang" userId="4215c639-9d29-431d-98bc-3378e62bb0e5" providerId="ADAL" clId="{A7F07307-C11E-45BA-AAB4-8AC43D446B01}" dt="2022-08-15T06:01:24.674" v="12992" actId="1076"/>
          <ac:picMkLst>
            <pc:docMk/>
            <pc:sldMk cId="3537659560" sldId="282"/>
            <ac:picMk id="5" creationId="{817AE23D-8F09-B2C1-FF58-C7095AA330E3}"/>
          </ac:picMkLst>
        </pc:picChg>
        <pc:picChg chg="add mod">
          <ac:chgData name="Xiting Wang" userId="4215c639-9d29-431d-98bc-3378e62bb0e5" providerId="ADAL" clId="{A7F07307-C11E-45BA-AAB4-8AC43D446B01}" dt="2022-08-15T06:01:53.371" v="13001" actId="1036"/>
          <ac:picMkLst>
            <pc:docMk/>
            <pc:sldMk cId="3537659560" sldId="282"/>
            <ac:picMk id="7" creationId="{70970D00-B0EE-68D9-8784-2A6C520D6C77}"/>
          </ac:picMkLst>
        </pc:picChg>
        <pc:picChg chg="add del mod">
          <ac:chgData name="Xiting Wang" userId="4215c639-9d29-431d-98bc-3378e62bb0e5" providerId="ADAL" clId="{A7F07307-C11E-45BA-AAB4-8AC43D446B01}" dt="2022-08-15T06:01:40.076" v="12993" actId="478"/>
          <ac:picMkLst>
            <pc:docMk/>
            <pc:sldMk cId="3537659560" sldId="282"/>
            <ac:picMk id="10" creationId="{0B67EEEE-5DD0-2553-7786-8EA4670A6389}"/>
          </ac:picMkLst>
        </pc:picChg>
        <pc:picChg chg="del mod topLvl">
          <ac:chgData name="Xiting Wang" userId="4215c639-9d29-431d-98bc-3378e62bb0e5" providerId="ADAL" clId="{A7F07307-C11E-45BA-AAB4-8AC43D446B01}" dt="2022-08-15T06:01:15.492" v="12988" actId="478"/>
          <ac:picMkLst>
            <pc:docMk/>
            <pc:sldMk cId="3537659560" sldId="282"/>
            <ac:picMk id="56" creationId="{D4BAB273-6C62-2A8B-74EE-5552057E9AEA}"/>
          </ac:picMkLst>
        </pc:picChg>
      </pc:sldChg>
      <pc:sldChg chg="add del">
        <pc:chgData name="Xiting Wang" userId="4215c639-9d29-431d-98bc-3378e62bb0e5" providerId="ADAL" clId="{A7F07307-C11E-45BA-AAB4-8AC43D446B01}" dt="2022-08-15T06:07:30.096" v="13094" actId="47"/>
        <pc:sldMkLst>
          <pc:docMk/>
          <pc:sldMk cId="210853597" sldId="283"/>
        </pc:sldMkLst>
      </pc:sldChg>
      <pc:sldChg chg="add del ord">
        <pc:chgData name="Xiting Wang" userId="4215c639-9d29-431d-98bc-3378e62bb0e5" providerId="ADAL" clId="{A7F07307-C11E-45BA-AAB4-8AC43D446B01}" dt="2022-08-15T03:58:50.476" v="10751" actId="2696"/>
        <pc:sldMkLst>
          <pc:docMk/>
          <pc:sldMk cId="3724556355" sldId="283"/>
        </pc:sldMkLst>
      </pc:sldChg>
      <pc:sldChg chg="del ord">
        <pc:chgData name="Xiting Wang" userId="4215c639-9d29-431d-98bc-3378e62bb0e5" providerId="ADAL" clId="{A7F07307-C11E-45BA-AAB4-8AC43D446B01}" dt="2022-08-18T08:30:40.961" v="31832" actId="2696"/>
        <pc:sldMkLst>
          <pc:docMk/>
          <pc:sldMk cId="584184252" sldId="284"/>
        </pc:sldMkLst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2714582082" sldId="284"/>
        </pc:sldMkLst>
      </pc:sldChg>
      <pc:sldChg chg="addSp delSp modSp add mod modTransition">
        <pc:chgData name="Xiting Wang" userId="4215c639-9d29-431d-98bc-3378e62bb0e5" providerId="ADAL" clId="{A7F07307-C11E-45BA-AAB4-8AC43D446B01}" dt="2022-08-15T06:16:25.068" v="13150"/>
        <pc:sldMkLst>
          <pc:docMk/>
          <pc:sldMk cId="3264902850" sldId="284"/>
        </pc:sldMkLst>
        <pc:spChg chg="del">
          <ac:chgData name="Xiting Wang" userId="4215c639-9d29-431d-98bc-3378e62bb0e5" providerId="ADAL" clId="{A7F07307-C11E-45BA-AAB4-8AC43D446B01}" dt="2022-08-12T09:21:02.118" v="6822" actId="478"/>
          <ac:spMkLst>
            <pc:docMk/>
            <pc:sldMk cId="3264902850" sldId="284"/>
            <ac:spMk id="4" creationId="{6A830E0C-E827-0919-1D07-8AE090C08DC1}"/>
          </ac:spMkLst>
        </pc:spChg>
        <pc:spChg chg="add">
          <ac:chgData name="Xiting Wang" userId="4215c639-9d29-431d-98bc-3378e62bb0e5" providerId="ADAL" clId="{A7F07307-C11E-45BA-AAB4-8AC43D446B01}" dt="2022-08-15T06:13:15.536" v="13132" actId="22"/>
          <ac:spMkLst>
            <pc:docMk/>
            <pc:sldMk cId="3264902850" sldId="284"/>
            <ac:spMk id="5" creationId="{149D65B5-4F51-925A-50F5-1FFA40E2BC79}"/>
          </ac:spMkLst>
        </pc:spChg>
        <pc:spChg chg="add mod">
          <ac:chgData name="Xiting Wang" userId="4215c639-9d29-431d-98bc-3378e62bb0e5" providerId="ADAL" clId="{A7F07307-C11E-45BA-AAB4-8AC43D446B01}" dt="2022-08-15T06:03:52.665" v="13076" actId="1076"/>
          <ac:spMkLst>
            <pc:docMk/>
            <pc:sldMk cId="3264902850" sldId="284"/>
            <ac:spMk id="7" creationId="{576A3573-B52F-F9F4-F627-A856A896C46B}"/>
          </ac:spMkLst>
        </pc:spChg>
        <pc:spChg chg="del">
          <ac:chgData name="Xiting Wang" userId="4215c639-9d29-431d-98bc-3378e62bb0e5" providerId="ADAL" clId="{A7F07307-C11E-45BA-AAB4-8AC43D446B01}" dt="2022-08-12T09:21:02.118" v="6822" actId="478"/>
          <ac:spMkLst>
            <pc:docMk/>
            <pc:sldMk cId="3264902850" sldId="284"/>
            <ac:spMk id="8" creationId="{7B78760D-8F4D-7B51-7214-11C8763AFBE8}"/>
          </ac:spMkLst>
        </pc:spChg>
        <pc:spChg chg="del">
          <ac:chgData name="Xiting Wang" userId="4215c639-9d29-431d-98bc-3378e62bb0e5" providerId="ADAL" clId="{A7F07307-C11E-45BA-AAB4-8AC43D446B01}" dt="2022-08-15T06:13:15.318" v="13131" actId="478"/>
          <ac:spMkLst>
            <pc:docMk/>
            <pc:sldMk cId="3264902850" sldId="284"/>
            <ac:spMk id="1038" creationId="{896AAA07-9A34-45A6-A30D-E21E87005A20}"/>
          </ac:spMkLst>
        </pc:spChg>
        <pc:grpChg chg="del">
          <ac:chgData name="Xiting Wang" userId="4215c639-9d29-431d-98bc-3378e62bb0e5" providerId="ADAL" clId="{A7F07307-C11E-45BA-AAB4-8AC43D446B01}" dt="2022-08-12T09:21:02.118" v="6822" actId="478"/>
          <ac:grpSpMkLst>
            <pc:docMk/>
            <pc:sldMk cId="3264902850" sldId="284"/>
            <ac:grpSpMk id="11" creationId="{D2FF65E1-4618-BB2F-4492-FA2459FB7B50}"/>
          </ac:grpSpMkLst>
        </pc:grpChg>
        <pc:picChg chg="add mod">
          <ac:chgData name="Xiting Wang" userId="4215c639-9d29-431d-98bc-3378e62bb0e5" providerId="ADAL" clId="{A7F07307-C11E-45BA-AAB4-8AC43D446B01}" dt="2022-08-15T06:04:11.217" v="13087" actId="1076"/>
          <ac:picMkLst>
            <pc:docMk/>
            <pc:sldMk cId="3264902850" sldId="284"/>
            <ac:picMk id="4" creationId="{8365639C-FBFC-3105-E994-2CDAC8A1DA98}"/>
          </ac:picMkLst>
        </pc:picChg>
        <pc:picChg chg="add del mod">
          <ac:chgData name="Xiting Wang" userId="4215c639-9d29-431d-98bc-3378e62bb0e5" providerId="ADAL" clId="{A7F07307-C11E-45BA-AAB4-8AC43D446B01}" dt="2022-08-15T06:01:55.892" v="13002" actId="478"/>
          <ac:picMkLst>
            <pc:docMk/>
            <pc:sldMk cId="3264902850" sldId="284"/>
            <ac:picMk id="5" creationId="{0717A97F-B2B0-EE73-DF7B-1028628463C4}"/>
          </ac:picMkLst>
        </pc:picChg>
        <pc:picChg chg="add mod modCrop">
          <ac:chgData name="Xiting Wang" userId="4215c639-9d29-431d-98bc-3378e62bb0e5" providerId="ADAL" clId="{A7F07307-C11E-45BA-AAB4-8AC43D446B01}" dt="2022-08-15T06:04:36.930" v="13092" actId="732"/>
          <ac:picMkLst>
            <pc:docMk/>
            <pc:sldMk cId="3264902850" sldId="284"/>
            <ac:picMk id="8" creationId="{71851B01-90E0-7259-FEC6-A0037D08E19C}"/>
          </ac:picMkLst>
        </pc:picChg>
        <pc:picChg chg="del">
          <ac:chgData name="Xiting Wang" userId="4215c639-9d29-431d-98bc-3378e62bb0e5" providerId="ADAL" clId="{A7F07307-C11E-45BA-AAB4-8AC43D446B01}" dt="2022-08-12T09:21:02.118" v="6822" actId="478"/>
          <ac:picMkLst>
            <pc:docMk/>
            <pc:sldMk cId="3264902850" sldId="284"/>
            <ac:picMk id="10" creationId="{0B67EEEE-5DD0-2553-7786-8EA4670A6389}"/>
          </ac:picMkLst>
        </pc:pic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927979109" sldId="285"/>
        </pc:sldMkLst>
      </pc:sldChg>
      <pc:sldChg chg="del ord">
        <pc:chgData name="Xiting Wang" userId="4215c639-9d29-431d-98bc-3378e62bb0e5" providerId="ADAL" clId="{A7F07307-C11E-45BA-AAB4-8AC43D446B01}" dt="2022-08-18T08:30:40.961" v="31832" actId="2696"/>
        <pc:sldMkLst>
          <pc:docMk/>
          <pc:sldMk cId="1028441554" sldId="285"/>
        </pc:sldMkLst>
      </pc:sldChg>
      <pc:sldChg chg="addSp delSp modSp add mod modTransition">
        <pc:chgData name="Xiting Wang" userId="4215c639-9d29-431d-98bc-3378e62bb0e5" providerId="ADAL" clId="{A7F07307-C11E-45BA-AAB4-8AC43D446B01}" dt="2022-08-15T06:16:31.029" v="13154"/>
        <pc:sldMkLst>
          <pc:docMk/>
          <pc:sldMk cId="1208177285" sldId="285"/>
        </pc:sldMkLst>
        <pc:spChg chg="add">
          <ac:chgData name="Xiting Wang" userId="4215c639-9d29-431d-98bc-3378e62bb0e5" providerId="ADAL" clId="{A7F07307-C11E-45BA-AAB4-8AC43D446B01}" dt="2022-08-15T06:13:19.798" v="13134" actId="22"/>
          <ac:spMkLst>
            <pc:docMk/>
            <pc:sldMk cId="1208177285" sldId="285"/>
            <ac:spMk id="4" creationId="{570B2B57-1A44-E145-A0EC-D6A2DAA816E5}"/>
          </ac:spMkLst>
        </pc:spChg>
        <pc:spChg chg="add del mod">
          <ac:chgData name="Xiting Wang" userId="4215c639-9d29-431d-98bc-3378e62bb0e5" providerId="ADAL" clId="{A7F07307-C11E-45BA-AAB4-8AC43D446B01}" dt="2022-08-12T09:22:36.880" v="6996" actId="113"/>
          <ac:spMkLst>
            <pc:docMk/>
            <pc:sldMk cId="1208177285" sldId="285"/>
            <ac:spMk id="7" creationId="{576A3573-B52F-F9F4-F627-A856A896C46B}"/>
          </ac:spMkLst>
        </pc:spChg>
        <pc:spChg chg="add mod">
          <ac:chgData name="Xiting Wang" userId="4215c639-9d29-431d-98bc-3378e62bb0e5" providerId="ADAL" clId="{A7F07307-C11E-45BA-AAB4-8AC43D446B01}" dt="2022-08-15T03:57:30.392" v="10744" actId="1076"/>
          <ac:spMkLst>
            <pc:docMk/>
            <pc:sldMk cId="1208177285" sldId="285"/>
            <ac:spMk id="10" creationId="{1EBF7D82-DE2F-3E00-1275-D9DE28F056C4}"/>
          </ac:spMkLst>
        </pc:spChg>
        <pc:spChg chg="add mod">
          <ac:chgData name="Xiting Wang" userId="4215c639-9d29-431d-98bc-3378e62bb0e5" providerId="ADAL" clId="{A7F07307-C11E-45BA-AAB4-8AC43D446B01}" dt="2022-08-15T03:57:30.392" v="10744" actId="1076"/>
          <ac:spMkLst>
            <pc:docMk/>
            <pc:sldMk cId="1208177285" sldId="285"/>
            <ac:spMk id="12" creationId="{E4906D1C-DD20-E5E0-4F72-7135C4DE635B}"/>
          </ac:spMkLst>
        </pc:spChg>
        <pc:spChg chg="add del mod">
          <ac:chgData name="Xiting Wang" userId="4215c639-9d29-431d-98bc-3378e62bb0e5" providerId="ADAL" clId="{A7F07307-C11E-45BA-AAB4-8AC43D446B01}" dt="2022-08-12T09:23:12.602" v="7004" actId="478"/>
          <ac:spMkLst>
            <pc:docMk/>
            <pc:sldMk cId="1208177285" sldId="285"/>
            <ac:spMk id="22" creationId="{FE8B4997-4E7C-64CE-B89D-FB3A490DEE0C}"/>
          </ac:spMkLst>
        </pc:spChg>
        <pc:spChg chg="add">
          <ac:chgData name="Xiting Wang" userId="4215c639-9d29-431d-98bc-3378e62bb0e5" providerId="ADAL" clId="{A7F07307-C11E-45BA-AAB4-8AC43D446B01}" dt="2022-08-12T09:25:49.461" v="7034" actId="22"/>
          <ac:spMkLst>
            <pc:docMk/>
            <pc:sldMk cId="1208177285" sldId="285"/>
            <ac:spMk id="29" creationId="{2A51777A-F2C2-312C-9AF1-B3A225DC2430}"/>
          </ac:spMkLst>
        </pc:spChg>
        <pc:spChg chg="mod">
          <ac:chgData name="Xiting Wang" userId="4215c639-9d29-431d-98bc-3378e62bb0e5" providerId="ADAL" clId="{A7F07307-C11E-45BA-AAB4-8AC43D446B01}" dt="2022-08-12T09:27:26.699" v="7199" actId="1076"/>
          <ac:spMkLst>
            <pc:docMk/>
            <pc:sldMk cId="1208177285" sldId="285"/>
            <ac:spMk id="45" creationId="{18B8D9EA-857F-2323-1A4A-388E0838E40C}"/>
          </ac:spMkLst>
        </pc:spChg>
        <pc:spChg chg="del">
          <ac:chgData name="Xiting Wang" userId="4215c639-9d29-431d-98bc-3378e62bb0e5" providerId="ADAL" clId="{A7F07307-C11E-45BA-AAB4-8AC43D446B01}" dt="2022-08-15T06:13:19.542" v="13133" actId="478"/>
          <ac:spMkLst>
            <pc:docMk/>
            <pc:sldMk cId="1208177285" sldId="285"/>
            <ac:spMk id="1038" creationId="{896AAA07-9A34-45A6-A30D-E21E87005A20}"/>
          </ac:spMkLst>
        </pc:spChg>
        <pc:picChg chg="add del mod">
          <ac:chgData name="Xiting Wang" userId="4215c639-9d29-431d-98bc-3378e62bb0e5" providerId="ADAL" clId="{A7F07307-C11E-45BA-AAB4-8AC43D446B01}" dt="2022-08-15T03:57:35.227" v="10745" actId="478"/>
          <ac:picMkLst>
            <pc:docMk/>
            <pc:sldMk cId="1208177285" sldId="285"/>
            <ac:picMk id="4" creationId="{6DE37964-9D82-A704-F23D-8759170F7F37}"/>
          </ac:picMkLst>
        </pc:picChg>
        <pc:picChg chg="add del mod">
          <ac:chgData name="Xiting Wang" userId="4215c639-9d29-431d-98bc-3378e62bb0e5" providerId="ADAL" clId="{A7F07307-C11E-45BA-AAB4-8AC43D446B01}" dt="2022-08-12T09:22:07.126" v="6902" actId="478"/>
          <ac:picMkLst>
            <pc:docMk/>
            <pc:sldMk cId="1208177285" sldId="285"/>
            <ac:picMk id="5" creationId="{0717A97F-B2B0-EE73-DF7B-1028628463C4}"/>
          </ac:picMkLst>
        </pc:picChg>
        <pc:picChg chg="add mod">
          <ac:chgData name="Xiting Wang" userId="4215c639-9d29-431d-98bc-3378e62bb0e5" providerId="ADAL" clId="{A7F07307-C11E-45BA-AAB4-8AC43D446B01}" dt="2022-08-15T03:58:35.016" v="10750" actId="14100"/>
          <ac:picMkLst>
            <pc:docMk/>
            <pc:sldMk cId="1208177285" sldId="285"/>
            <ac:picMk id="5" creationId="{65A30323-B020-A126-417F-42F3EB8E4FA6}"/>
          </ac:picMkLst>
        </pc:picChg>
        <pc:picChg chg="add mod">
          <ac:chgData name="Xiting Wang" userId="4215c639-9d29-431d-98bc-3378e62bb0e5" providerId="ADAL" clId="{A7F07307-C11E-45BA-AAB4-8AC43D446B01}" dt="2022-08-15T03:57:30.392" v="10744" actId="1076"/>
          <ac:picMkLst>
            <pc:docMk/>
            <pc:sldMk cId="1208177285" sldId="285"/>
            <ac:picMk id="8" creationId="{60C5530F-862D-ACBA-CF29-0748E4179CB1}"/>
          </ac:picMkLst>
        </pc:picChg>
        <pc:picChg chg="add mod">
          <ac:chgData name="Xiting Wang" userId="4215c639-9d29-431d-98bc-3378e62bb0e5" providerId="ADAL" clId="{A7F07307-C11E-45BA-AAB4-8AC43D446B01}" dt="2022-08-15T03:57:30.392" v="10744" actId="1076"/>
          <ac:picMkLst>
            <pc:docMk/>
            <pc:sldMk cId="1208177285" sldId="285"/>
            <ac:picMk id="20" creationId="{42666E2C-11A4-AFC0-4B44-8DAB38393E6F}"/>
          </ac:picMkLst>
        </pc:picChg>
        <pc:picChg chg="add mod modCrop">
          <ac:chgData name="Xiting Wang" userId="4215c639-9d29-431d-98bc-3378e62bb0e5" providerId="ADAL" clId="{A7F07307-C11E-45BA-AAB4-8AC43D446B01}" dt="2022-08-15T03:57:23.984" v="10743" actId="1076"/>
          <ac:picMkLst>
            <pc:docMk/>
            <pc:sldMk cId="1208177285" sldId="285"/>
            <ac:picMk id="25" creationId="{E1973BE0-1221-FED3-127E-FAB4A7EF9292}"/>
          </ac:picMkLst>
        </pc:picChg>
        <pc:picChg chg="mod">
          <ac:chgData name="Xiting Wang" userId="4215c639-9d29-431d-98bc-3378e62bb0e5" providerId="ADAL" clId="{A7F07307-C11E-45BA-AAB4-8AC43D446B01}" dt="2022-08-12T09:24:05.697" v="7019" actId="1076"/>
          <ac:picMkLst>
            <pc:docMk/>
            <pc:sldMk cId="1208177285" sldId="285"/>
            <ac:picMk id="42" creationId="{F2CEA195-7C96-DC57-7C75-48D321F0A255}"/>
          </ac:picMkLst>
        </pc:picChg>
        <pc:picChg chg="add mod">
          <ac:chgData name="Xiting Wang" userId="4215c639-9d29-431d-98bc-3378e62bb0e5" providerId="ADAL" clId="{A7F07307-C11E-45BA-AAB4-8AC43D446B01}" dt="2022-08-15T03:57:30.392" v="10744" actId="1076"/>
          <ac:picMkLst>
            <pc:docMk/>
            <pc:sldMk cId="1208177285" sldId="285"/>
            <ac:picMk id="2050" creationId="{71F6BFB1-935D-9ABE-3C45-D52A97289CF9}"/>
          </ac:picMkLst>
        </pc:picChg>
        <pc:cxnChg chg="add mod">
          <ac:chgData name="Xiting Wang" userId="4215c639-9d29-431d-98bc-3378e62bb0e5" providerId="ADAL" clId="{A7F07307-C11E-45BA-AAB4-8AC43D446B01}" dt="2022-08-15T03:57:30.392" v="10744" actId="1076"/>
          <ac:cxnSpMkLst>
            <pc:docMk/>
            <pc:sldMk cId="1208177285" sldId="285"/>
            <ac:cxnSpMk id="14" creationId="{4C62054D-125C-B77B-0DC7-9C35549A4641}"/>
          </ac:cxnSpMkLst>
        </pc:cxnChg>
        <pc:cxnChg chg="add mod">
          <ac:chgData name="Xiting Wang" userId="4215c639-9d29-431d-98bc-3378e62bb0e5" providerId="ADAL" clId="{A7F07307-C11E-45BA-AAB4-8AC43D446B01}" dt="2022-08-15T03:57:30.392" v="10744" actId="1076"/>
          <ac:cxnSpMkLst>
            <pc:docMk/>
            <pc:sldMk cId="1208177285" sldId="285"/>
            <ac:cxnSpMk id="16" creationId="{CD5749D6-59CA-C90E-8CEC-8662FF64992C}"/>
          </ac:cxnSpMkLst>
        </pc:cxnChg>
        <pc:cxnChg chg="add mod">
          <ac:chgData name="Xiting Wang" userId="4215c639-9d29-431d-98bc-3378e62bb0e5" providerId="ADAL" clId="{A7F07307-C11E-45BA-AAB4-8AC43D446B01}" dt="2022-08-15T03:57:30.392" v="10744" actId="1076"/>
          <ac:cxnSpMkLst>
            <pc:docMk/>
            <pc:sldMk cId="1208177285" sldId="285"/>
            <ac:cxnSpMk id="18" creationId="{FD64469A-36F9-C3BA-E60D-4857309C3B27}"/>
          </ac:cxnSpMkLst>
        </pc:cxnChg>
        <pc:cxnChg chg="add mod">
          <ac:chgData name="Xiting Wang" userId="4215c639-9d29-431d-98bc-3378e62bb0e5" providerId="ADAL" clId="{A7F07307-C11E-45BA-AAB4-8AC43D446B01}" dt="2022-08-15T03:57:30.392" v="10744" actId="1076"/>
          <ac:cxnSpMkLst>
            <pc:docMk/>
            <pc:sldMk cId="1208177285" sldId="285"/>
            <ac:cxnSpMk id="27" creationId="{C20E2A6E-F466-4C61-FCFC-84897632A96F}"/>
          </ac:cxnSpMkLst>
        </pc:cxnChg>
      </pc:sldChg>
      <pc:sldChg chg="addSp delSp modSp add del mod ord modTransition modAnim modNotesTx">
        <pc:chgData name="Xiting Wang" userId="4215c639-9d29-431d-98bc-3378e62bb0e5" providerId="ADAL" clId="{A7F07307-C11E-45BA-AAB4-8AC43D446B01}" dt="2022-08-18T08:30:40.961" v="31832" actId="2696"/>
        <pc:sldMkLst>
          <pc:docMk/>
          <pc:sldMk cId="1457309191" sldId="286"/>
        </pc:sldMkLst>
        <pc:spChg chg="mod">
          <ac:chgData name="Xiting Wang" userId="4215c639-9d29-431d-98bc-3378e62bb0e5" providerId="ADAL" clId="{A7F07307-C11E-45BA-AAB4-8AC43D446B01}" dt="2022-08-12T09:47:20.884" v="7318" actId="20577"/>
          <ac:spMkLst>
            <pc:docMk/>
            <pc:sldMk cId="1457309191" sldId="286"/>
            <ac:spMk id="2" creationId="{37937723-C0D9-C77C-07B4-A2936AF9D1A3}"/>
          </ac:spMkLst>
        </pc:spChg>
        <pc:spChg chg="mod">
          <ac:chgData name="Xiting Wang" userId="4215c639-9d29-431d-98bc-3378e62bb0e5" providerId="ADAL" clId="{A7F07307-C11E-45BA-AAB4-8AC43D446B01}" dt="2022-08-12T09:40:34.069" v="7218" actId="20577"/>
          <ac:spMkLst>
            <pc:docMk/>
            <pc:sldMk cId="1457309191" sldId="286"/>
            <ac:spMk id="22" creationId="{6EBA15C7-A700-428E-DB92-1D1110EB87FF}"/>
          </ac:spMkLst>
        </pc:spChg>
        <pc:spChg chg="del">
          <ac:chgData name="Xiting Wang" userId="4215c639-9d29-431d-98bc-3378e62bb0e5" providerId="ADAL" clId="{A7F07307-C11E-45BA-AAB4-8AC43D446B01}" dt="2022-08-12T09:40:30.613" v="7203" actId="478"/>
          <ac:spMkLst>
            <pc:docMk/>
            <pc:sldMk cId="1457309191" sldId="286"/>
            <ac:spMk id="24" creationId="{6752EE0C-FD6E-5FA2-78E3-3539426F82B3}"/>
          </ac:spMkLst>
        </pc:spChg>
        <pc:spChg chg="mod">
          <ac:chgData name="Xiting Wang" userId="4215c639-9d29-431d-98bc-3378e62bb0e5" providerId="ADAL" clId="{A7F07307-C11E-45BA-AAB4-8AC43D446B01}" dt="2022-08-12T09:40:45.145" v="7224" actId="20577"/>
          <ac:spMkLst>
            <pc:docMk/>
            <pc:sldMk cId="1457309191" sldId="286"/>
            <ac:spMk id="25" creationId="{79D5CB96-F6E9-97C8-48F2-09FC2AC81141}"/>
          </ac:spMkLst>
        </pc:spChg>
        <pc:spChg chg="add del">
          <ac:chgData name="Xiting Wang" userId="4215c639-9d29-431d-98bc-3378e62bb0e5" providerId="ADAL" clId="{A7F07307-C11E-45BA-AAB4-8AC43D446B01}" dt="2022-08-15T04:03:20.404" v="10812" actId="478"/>
          <ac:spMkLst>
            <pc:docMk/>
            <pc:sldMk cId="1457309191" sldId="286"/>
            <ac:spMk id="30" creationId="{6B73D1E9-B3EC-37B2-F064-1DBD69B5CAF4}"/>
          </ac:spMkLst>
        </pc:spChg>
        <pc:spChg chg="add del">
          <ac:chgData name="Xiting Wang" userId="4215c639-9d29-431d-98bc-3378e62bb0e5" providerId="ADAL" clId="{A7F07307-C11E-45BA-AAB4-8AC43D446B01}" dt="2022-08-15T04:03:36.209" v="10814" actId="478"/>
          <ac:spMkLst>
            <pc:docMk/>
            <pc:sldMk cId="1457309191" sldId="286"/>
            <ac:spMk id="31" creationId="{E832F577-8F85-1744-2515-5CFF3C280856}"/>
          </ac:spMkLst>
        </pc:spChg>
        <pc:spChg chg="add del mod">
          <ac:chgData name="Xiting Wang" userId="4215c639-9d29-431d-98bc-3378e62bb0e5" providerId="ADAL" clId="{A7F07307-C11E-45BA-AAB4-8AC43D446B01}" dt="2022-08-15T04:04:34.189" v="10818" actId="478"/>
          <ac:spMkLst>
            <pc:docMk/>
            <pc:sldMk cId="1457309191" sldId="286"/>
            <ac:spMk id="33" creationId="{EB91C81C-2B68-BEE8-359F-5AD3DD8C8746}"/>
          </ac:spMkLst>
        </pc:spChg>
        <pc:spChg chg="add del">
          <ac:chgData name="Xiting Wang" userId="4215c639-9d29-431d-98bc-3378e62bb0e5" providerId="ADAL" clId="{A7F07307-C11E-45BA-AAB4-8AC43D446B01}" dt="2022-08-15T04:04:42.323" v="10820" actId="478"/>
          <ac:spMkLst>
            <pc:docMk/>
            <pc:sldMk cId="1457309191" sldId="286"/>
            <ac:spMk id="36" creationId="{F6832920-D85B-3B57-3774-EEFB80FD3E76}"/>
          </ac:spMkLst>
        </pc:spChg>
        <pc:spChg chg="add mod">
          <ac:chgData name="Xiting Wang" userId="4215c639-9d29-431d-98bc-3378e62bb0e5" providerId="ADAL" clId="{A7F07307-C11E-45BA-AAB4-8AC43D446B01}" dt="2022-08-15T04:06:53.254" v="10891" actId="208"/>
          <ac:spMkLst>
            <pc:docMk/>
            <pc:sldMk cId="1457309191" sldId="286"/>
            <ac:spMk id="38" creationId="{16748C0A-01CD-F978-993A-86A489321D55}"/>
          </ac:spMkLst>
        </pc:spChg>
        <pc:spChg chg="add mod">
          <ac:chgData name="Xiting Wang" userId="4215c639-9d29-431d-98bc-3378e62bb0e5" providerId="ADAL" clId="{A7F07307-C11E-45BA-AAB4-8AC43D446B01}" dt="2022-08-15T05:19:35.520" v="10942" actId="113"/>
          <ac:spMkLst>
            <pc:docMk/>
            <pc:sldMk cId="1457309191" sldId="286"/>
            <ac:spMk id="39" creationId="{16ECB9E3-6F8F-7E3F-F0B2-D8C3B8744EB3}"/>
          </ac:spMkLst>
        </pc:spChg>
        <pc:spChg chg="add del">
          <ac:chgData name="Xiting Wang" userId="4215c639-9d29-431d-98bc-3378e62bb0e5" providerId="ADAL" clId="{A7F07307-C11E-45BA-AAB4-8AC43D446B01}" dt="2022-08-12T09:43:37.841" v="7278" actId="478"/>
          <ac:spMkLst>
            <pc:docMk/>
            <pc:sldMk cId="1457309191" sldId="286"/>
            <ac:spMk id="39" creationId="{A90BAFB3-1603-7318-2DC7-092A6FE44591}"/>
          </ac:spMkLst>
        </pc:spChg>
        <pc:spChg chg="add mod">
          <ac:chgData name="Xiting Wang" userId="4215c639-9d29-431d-98bc-3378e62bb0e5" providerId="ADAL" clId="{A7F07307-C11E-45BA-AAB4-8AC43D446B01}" dt="2022-08-15T05:19:31.211" v="10940" actId="1076"/>
          <ac:spMkLst>
            <pc:docMk/>
            <pc:sldMk cId="1457309191" sldId="286"/>
            <ac:spMk id="44" creationId="{2EA8D747-B2B9-2B8A-3FE4-DCD691AF0EA2}"/>
          </ac:spMkLst>
        </pc:spChg>
        <pc:spChg chg="add del">
          <ac:chgData name="Xiting Wang" userId="4215c639-9d29-431d-98bc-3378e62bb0e5" providerId="ADAL" clId="{A7F07307-C11E-45BA-AAB4-8AC43D446B01}" dt="2022-08-12T09:43:37.841" v="7278" actId="478"/>
          <ac:spMkLst>
            <pc:docMk/>
            <pc:sldMk cId="1457309191" sldId="286"/>
            <ac:spMk id="44" creationId="{611D6288-5639-1759-ACD5-700C7BA46A2D}"/>
          </ac:spMkLst>
        </pc:spChg>
        <pc:spChg chg="add mod">
          <ac:chgData name="Xiting Wang" userId="4215c639-9d29-431d-98bc-3378e62bb0e5" providerId="ADAL" clId="{A7F07307-C11E-45BA-AAB4-8AC43D446B01}" dt="2022-08-15T05:19:34.667" v="10941" actId="113"/>
          <ac:spMkLst>
            <pc:docMk/>
            <pc:sldMk cId="1457309191" sldId="286"/>
            <ac:spMk id="46" creationId="{C70CCB9B-4B0A-9C64-D357-1EA4CB29A675}"/>
          </ac:spMkLst>
        </pc:spChg>
        <pc:grpChg chg="add mod">
          <ac:chgData name="Xiting Wang" userId="4215c639-9d29-431d-98bc-3378e62bb0e5" providerId="ADAL" clId="{A7F07307-C11E-45BA-AAB4-8AC43D446B01}" dt="2022-08-15T04:02:22.248" v="10808" actId="1076"/>
          <ac:grpSpMkLst>
            <pc:docMk/>
            <pc:sldMk cId="1457309191" sldId="286"/>
            <ac:grpSpMk id="3" creationId="{29E17D66-2AE4-5307-D3B5-AF10EE62A2D2}"/>
          </ac:grpSpMkLst>
        </pc:grpChg>
        <pc:grpChg chg="add del mod">
          <ac:chgData name="Xiting Wang" userId="4215c639-9d29-431d-98bc-3378e62bb0e5" providerId="ADAL" clId="{A7F07307-C11E-45BA-AAB4-8AC43D446B01}" dt="2022-08-15T04:00:53.193" v="10805"/>
          <ac:grpSpMkLst>
            <pc:docMk/>
            <pc:sldMk cId="1457309191" sldId="286"/>
            <ac:grpSpMk id="10" creationId="{39DED58F-10E3-FAD5-1B73-0D518F0A410C}"/>
          </ac:grpSpMkLst>
        </pc:grpChg>
        <pc:picChg chg="mod">
          <ac:chgData name="Xiting Wang" userId="4215c639-9d29-431d-98bc-3378e62bb0e5" providerId="ADAL" clId="{A7F07307-C11E-45BA-AAB4-8AC43D446B01}" dt="2022-08-15T04:06:44.036" v="10888"/>
          <ac:picMkLst>
            <pc:docMk/>
            <pc:sldMk cId="1457309191" sldId="286"/>
            <ac:picMk id="4" creationId="{CB558DC8-7D34-D00D-EE2A-B7CA6C3CECE1}"/>
          </ac:picMkLst>
        </pc:picChg>
        <pc:picChg chg="mod">
          <ac:chgData name="Xiting Wang" userId="4215c639-9d29-431d-98bc-3378e62bb0e5" providerId="ADAL" clId="{A7F07307-C11E-45BA-AAB4-8AC43D446B01}" dt="2022-08-15T04:07:00.091" v="10892"/>
          <ac:picMkLst>
            <pc:docMk/>
            <pc:sldMk cId="1457309191" sldId="286"/>
            <ac:picMk id="5" creationId="{60856DB6-C143-EC2A-1D3C-C14334A54C6D}"/>
          </ac:picMkLst>
        </pc:picChg>
        <pc:picChg chg="mod">
          <ac:chgData name="Xiting Wang" userId="4215c639-9d29-431d-98bc-3378e62bb0e5" providerId="ADAL" clId="{A7F07307-C11E-45BA-AAB4-8AC43D446B01}" dt="2022-08-15T04:00:42.071" v="10802"/>
          <ac:picMkLst>
            <pc:docMk/>
            <pc:sldMk cId="1457309191" sldId="286"/>
            <ac:picMk id="24" creationId="{AAAEB9D9-D2D1-D5DA-05CF-2B19F7B7300E}"/>
          </ac:picMkLst>
        </pc:picChg>
        <pc:picChg chg="mod">
          <ac:chgData name="Xiting Wang" userId="4215c639-9d29-431d-98bc-3378e62bb0e5" providerId="ADAL" clId="{A7F07307-C11E-45BA-AAB4-8AC43D446B01}" dt="2022-08-15T04:00:42.071" v="10802"/>
          <ac:picMkLst>
            <pc:docMk/>
            <pc:sldMk cId="1457309191" sldId="286"/>
            <ac:picMk id="26" creationId="{78B3BD9E-F299-CC2A-1EA3-9AF4A93F0C7F}"/>
          </ac:picMkLst>
        </pc:picChg>
        <pc:picChg chg="add del">
          <ac:chgData name="Xiting Wang" userId="4215c639-9d29-431d-98bc-3378e62bb0e5" providerId="ADAL" clId="{A7F07307-C11E-45BA-AAB4-8AC43D446B01}" dt="2022-08-12T09:43:37.841" v="7278" actId="478"/>
          <ac:picMkLst>
            <pc:docMk/>
            <pc:sldMk cId="1457309191" sldId="286"/>
            <ac:picMk id="52" creationId="{286F4D40-4236-3965-3EFB-2A0FF227A049}"/>
          </ac:picMkLst>
        </pc:picChg>
        <pc:picChg chg="del">
          <ac:chgData name="Xiting Wang" userId="4215c639-9d29-431d-98bc-3378e62bb0e5" providerId="ADAL" clId="{A7F07307-C11E-45BA-AAB4-8AC43D446B01}" dt="2022-08-12T09:43:37.841" v="7278" actId="478"/>
          <ac:picMkLst>
            <pc:docMk/>
            <pc:sldMk cId="1457309191" sldId="286"/>
            <ac:picMk id="54" creationId="{73931340-A838-6C0B-7C09-F3AC96AD0F4D}"/>
          </ac:picMkLst>
        </pc:picChg>
        <pc:picChg chg="add del">
          <ac:chgData name="Xiting Wang" userId="4215c639-9d29-431d-98bc-3378e62bb0e5" providerId="ADAL" clId="{A7F07307-C11E-45BA-AAB4-8AC43D446B01}" dt="2022-08-12T09:43:37.841" v="7278" actId="478"/>
          <ac:picMkLst>
            <pc:docMk/>
            <pc:sldMk cId="1457309191" sldId="286"/>
            <ac:picMk id="56" creationId="{FAE13779-7697-3534-23F8-C2EAE06AD9CA}"/>
          </ac:picMkLst>
        </pc:picChg>
        <pc:picChg chg="add del">
          <ac:chgData name="Xiting Wang" userId="4215c639-9d29-431d-98bc-3378e62bb0e5" providerId="ADAL" clId="{A7F07307-C11E-45BA-AAB4-8AC43D446B01}" dt="2022-08-12T09:43:37.841" v="7278" actId="478"/>
          <ac:picMkLst>
            <pc:docMk/>
            <pc:sldMk cId="1457309191" sldId="286"/>
            <ac:picMk id="58" creationId="{C1DE1D2A-5E47-1635-B044-90387B954BC6}"/>
          </ac:picMkLst>
        </pc:picChg>
        <pc:cxnChg chg="add del">
          <ac:chgData name="Xiting Wang" userId="4215c639-9d29-431d-98bc-3378e62bb0e5" providerId="ADAL" clId="{A7F07307-C11E-45BA-AAB4-8AC43D446B01}" dt="2022-08-15T04:03:08.813" v="10810" actId="478"/>
          <ac:cxnSpMkLst>
            <pc:docMk/>
            <pc:sldMk cId="1457309191" sldId="286"/>
            <ac:cxnSpMk id="28" creationId="{F003AC2B-652E-18C5-9EF9-855632DD5E49}"/>
          </ac:cxnSpMkLst>
        </pc:cxnChg>
        <pc:cxnChg chg="add del">
          <ac:chgData name="Xiting Wang" userId="4215c639-9d29-431d-98bc-3378e62bb0e5" providerId="ADAL" clId="{A7F07307-C11E-45BA-AAB4-8AC43D446B01}" dt="2022-08-12T09:43:37.841" v="7278" actId="478"/>
          <ac:cxnSpMkLst>
            <pc:docMk/>
            <pc:sldMk cId="1457309191" sldId="286"/>
            <ac:cxnSpMk id="60" creationId="{163765C9-CF5A-9F9E-9460-4165989A4D87}"/>
          </ac:cxnSpMkLst>
        </pc:cxn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1855611723" sldId="286"/>
        </pc:sldMkLst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489442857" sldId="3470"/>
        </pc:sldMkLst>
      </pc:sldChg>
      <pc:sldChg chg="addSp modSp add del mod ord">
        <pc:chgData name="Xiting Wang" userId="4215c639-9d29-431d-98bc-3378e62bb0e5" providerId="ADAL" clId="{A7F07307-C11E-45BA-AAB4-8AC43D446B01}" dt="2022-08-18T08:30:40.961" v="31832" actId="2696"/>
        <pc:sldMkLst>
          <pc:docMk/>
          <pc:sldMk cId="2434600532" sldId="3470"/>
        </pc:sldMkLst>
        <pc:spChg chg="add mod">
          <ac:chgData name="Xiting Wang" userId="4215c639-9d29-431d-98bc-3378e62bb0e5" providerId="ADAL" clId="{A7F07307-C11E-45BA-AAB4-8AC43D446B01}" dt="2022-08-12T09:47:32.697" v="7368" actId="20577"/>
          <ac:spMkLst>
            <pc:docMk/>
            <pc:sldMk cId="2434600532" sldId="3470"/>
            <ac:spMk id="2" creationId="{0D710232-FA32-8F38-20B2-EB7386EA09E0}"/>
          </ac:spMkLst>
        </pc:spChg>
        <pc:spChg chg="add mod">
          <ac:chgData name="Xiting Wang" userId="4215c639-9d29-431d-98bc-3378e62bb0e5" providerId="ADAL" clId="{A7F07307-C11E-45BA-AAB4-8AC43D446B01}" dt="2022-08-12T09:50:35.598" v="7766" actId="1076"/>
          <ac:spMkLst>
            <pc:docMk/>
            <pc:sldMk cId="2434600532" sldId="3470"/>
            <ac:spMk id="4" creationId="{CB9F5FA4-7506-99AF-56DA-FD23E80D3CE0}"/>
          </ac:spMkLst>
        </pc:spChg>
        <pc:spChg chg="mod">
          <ac:chgData name="Xiting Wang" userId="4215c639-9d29-431d-98bc-3378e62bb0e5" providerId="ADAL" clId="{A7F07307-C11E-45BA-AAB4-8AC43D446B01}" dt="2022-08-12T09:48:14.750" v="7379" actId="1076"/>
          <ac:spMkLst>
            <pc:docMk/>
            <pc:sldMk cId="2434600532" sldId="3470"/>
            <ac:spMk id="5" creationId="{28D6EFD0-9310-4146-BC74-2EC731E25FCA}"/>
          </ac:spMkLst>
        </pc:spChg>
        <pc:spChg chg="add mod">
          <ac:chgData name="Xiting Wang" userId="4215c639-9d29-431d-98bc-3378e62bb0e5" providerId="ADAL" clId="{A7F07307-C11E-45BA-AAB4-8AC43D446B01}" dt="2022-08-15T05:22:12.836" v="11028" actId="1076"/>
          <ac:spMkLst>
            <pc:docMk/>
            <pc:sldMk cId="2434600532" sldId="3470"/>
            <ac:spMk id="7" creationId="{7008C0F9-79EE-56DB-560A-3BC428E30AC5}"/>
          </ac:spMkLst>
        </pc:spChg>
        <pc:spChg chg="add mod">
          <ac:chgData name="Xiting Wang" userId="4215c639-9d29-431d-98bc-3378e62bb0e5" providerId="ADAL" clId="{A7F07307-C11E-45BA-AAB4-8AC43D446B01}" dt="2022-08-15T05:22:12.836" v="11028" actId="1076"/>
          <ac:spMkLst>
            <pc:docMk/>
            <pc:sldMk cId="2434600532" sldId="3470"/>
            <ac:spMk id="9" creationId="{CBBD77C3-827D-2142-143F-E9FD65E9EE14}"/>
          </ac:spMkLst>
        </pc:spChg>
        <pc:spChg chg="add mod">
          <ac:chgData name="Xiting Wang" userId="4215c639-9d29-431d-98bc-3378e62bb0e5" providerId="ADAL" clId="{A7F07307-C11E-45BA-AAB4-8AC43D446B01}" dt="2022-08-15T05:22:12.836" v="11028" actId="1076"/>
          <ac:spMkLst>
            <pc:docMk/>
            <pc:sldMk cId="2434600532" sldId="3470"/>
            <ac:spMk id="12" creationId="{29F498E4-87F3-CCE6-0FC6-B081F41F0914}"/>
          </ac:spMkLst>
        </pc:spChg>
        <pc:picChg chg="mod">
          <ac:chgData name="Xiting Wang" userId="4215c639-9d29-431d-98bc-3378e62bb0e5" providerId="ADAL" clId="{A7F07307-C11E-45BA-AAB4-8AC43D446B01}" dt="2022-08-15T05:22:12.836" v="11028" actId="1076"/>
          <ac:picMkLst>
            <pc:docMk/>
            <pc:sldMk cId="2434600532" sldId="3470"/>
            <ac:picMk id="3" creationId="{A103EB64-7B2F-4E46-AE13-C9CB06208181}"/>
          </ac:picMkLst>
        </pc:picChg>
        <pc:picChg chg="mod">
          <ac:chgData name="Xiting Wang" userId="4215c639-9d29-431d-98bc-3378e62bb0e5" providerId="ADAL" clId="{A7F07307-C11E-45BA-AAB4-8AC43D446B01}" dt="2022-08-12T09:46:56.574" v="7281" actId="1076"/>
          <ac:picMkLst>
            <pc:docMk/>
            <pc:sldMk cId="2434600532" sldId="3470"/>
            <ac:picMk id="6" creationId="{44DFD6B3-679B-4E7C-8372-EB1EB3D181B3}"/>
          </ac:picMkLst>
        </pc:picChg>
        <pc:picChg chg="mod">
          <ac:chgData name="Xiting Wang" userId="4215c639-9d29-431d-98bc-3378e62bb0e5" providerId="ADAL" clId="{A7F07307-C11E-45BA-AAB4-8AC43D446B01}" dt="2022-08-12T09:46:56.574" v="7281" actId="1076"/>
          <ac:picMkLst>
            <pc:docMk/>
            <pc:sldMk cId="2434600532" sldId="3470"/>
            <ac:picMk id="10" creationId="{66159245-3B6A-4A4D-A569-AA59F211FBC5}"/>
          </ac:picMkLst>
        </pc:picChg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1735272598" sldId="3474"/>
        </pc:sldMkLst>
      </pc:sldChg>
      <pc:sldChg chg="addSp delSp modSp add del mod ord modNotesTx">
        <pc:chgData name="Xiting Wang" userId="4215c639-9d29-431d-98bc-3378e62bb0e5" providerId="ADAL" clId="{A7F07307-C11E-45BA-AAB4-8AC43D446B01}" dt="2022-08-18T08:30:40.961" v="31832" actId="2696"/>
        <pc:sldMkLst>
          <pc:docMk/>
          <pc:sldMk cId="2548647866" sldId="3474"/>
        </pc:sldMkLst>
        <pc:spChg chg="add mod">
          <ac:chgData name="Xiting Wang" userId="4215c639-9d29-431d-98bc-3378e62bb0e5" providerId="ADAL" clId="{A7F07307-C11E-45BA-AAB4-8AC43D446B01}" dt="2022-08-15T05:26:44.477" v="11344" actId="20577"/>
          <ac:spMkLst>
            <pc:docMk/>
            <pc:sldMk cId="2548647866" sldId="3474"/>
            <ac:spMk id="3" creationId="{0B082EF6-18E0-87F5-EC70-05FBF2AE640A}"/>
          </ac:spMkLst>
        </pc:spChg>
        <pc:spChg chg="add mod">
          <ac:chgData name="Xiting Wang" userId="4215c639-9d29-431d-98bc-3378e62bb0e5" providerId="ADAL" clId="{A7F07307-C11E-45BA-AAB4-8AC43D446B01}" dt="2022-08-15T05:29:23.392" v="11454" actId="1037"/>
          <ac:spMkLst>
            <pc:docMk/>
            <pc:sldMk cId="2548647866" sldId="3474"/>
            <ac:spMk id="5" creationId="{9D45EF29-98F9-9F1A-BB89-223057D37C3F}"/>
          </ac:spMkLst>
        </pc:spChg>
        <pc:spChg chg="del mod">
          <ac:chgData name="Xiting Wang" userId="4215c639-9d29-431d-98bc-3378e62bb0e5" providerId="ADAL" clId="{A7F07307-C11E-45BA-AAB4-8AC43D446B01}" dt="2022-08-15T05:26:51.893" v="11348" actId="478"/>
          <ac:spMkLst>
            <pc:docMk/>
            <pc:sldMk cId="2548647866" sldId="3474"/>
            <ac:spMk id="7" creationId="{EBBF83C7-F602-47DA-8D2E-C4F31C40E6EE}"/>
          </ac:spMkLst>
        </pc:spChg>
        <pc:spChg chg="mod">
          <ac:chgData name="Xiting Wang" userId="4215c639-9d29-431d-98bc-3378e62bb0e5" providerId="ADAL" clId="{A7F07307-C11E-45BA-AAB4-8AC43D446B01}" dt="2022-08-15T05:29:47.053" v="11460" actId="1076"/>
          <ac:spMkLst>
            <pc:docMk/>
            <pc:sldMk cId="2548647866" sldId="3474"/>
            <ac:spMk id="11" creationId="{1479B32C-977C-4485-967E-BAD1221FEFEE}"/>
          </ac:spMkLst>
        </pc:spChg>
        <pc:picChg chg="mod">
          <ac:chgData name="Xiting Wang" userId="4215c639-9d29-431d-98bc-3378e62bb0e5" providerId="ADAL" clId="{A7F07307-C11E-45BA-AAB4-8AC43D446B01}" dt="2022-08-15T05:29:45.517" v="11459" actId="1076"/>
          <ac:picMkLst>
            <pc:docMk/>
            <pc:sldMk cId="2548647866" sldId="3474"/>
            <ac:picMk id="12" creationId="{82A46685-617D-4B0C-B689-22FF475FDF45}"/>
          </ac:picMkLst>
        </pc:picChg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499698108" sldId="3475"/>
        </pc:sldMkLst>
      </pc:sldChg>
      <pc:sldChg chg="addSp delSp modSp add del mod ord modTransition delAnim">
        <pc:chgData name="Xiting Wang" userId="4215c639-9d29-431d-98bc-3378e62bb0e5" providerId="ADAL" clId="{A7F07307-C11E-45BA-AAB4-8AC43D446B01}" dt="2022-08-18T08:30:40.961" v="31832" actId="2696"/>
        <pc:sldMkLst>
          <pc:docMk/>
          <pc:sldMk cId="2971776929" sldId="3475"/>
        </pc:sldMkLst>
        <pc:spChg chg="mod">
          <ac:chgData name="Xiting Wang" userId="4215c639-9d29-431d-98bc-3378e62bb0e5" providerId="ADAL" clId="{A7F07307-C11E-45BA-AAB4-8AC43D446B01}" dt="2022-08-12T09:55:12.087" v="7940" actId="404"/>
          <ac:spMkLst>
            <pc:docMk/>
            <pc:sldMk cId="2971776929" sldId="3475"/>
            <ac:spMk id="2" creationId="{37937723-C0D9-C77C-07B4-A2936AF9D1A3}"/>
          </ac:spMkLst>
        </pc:spChg>
        <pc:spChg chg="mod">
          <ac:chgData name="Xiting Wang" userId="4215c639-9d29-431d-98bc-3378e62bb0e5" providerId="ADAL" clId="{A7F07307-C11E-45BA-AAB4-8AC43D446B01}" dt="2022-08-12T09:52:28.138" v="7862" actId="20577"/>
          <ac:spMkLst>
            <pc:docMk/>
            <pc:sldMk cId="2971776929" sldId="3475"/>
            <ac:spMk id="22" creationId="{6EBA15C7-A700-428E-DB92-1D1110EB87FF}"/>
          </ac:spMkLst>
        </pc:spChg>
        <pc:spChg chg="mod">
          <ac:chgData name="Xiting Wang" userId="4215c639-9d29-431d-98bc-3378e62bb0e5" providerId="ADAL" clId="{A7F07307-C11E-45BA-AAB4-8AC43D446B01}" dt="2022-08-12T09:53:02.190" v="7876" actId="1076"/>
          <ac:spMkLst>
            <pc:docMk/>
            <pc:sldMk cId="2971776929" sldId="3475"/>
            <ac:spMk id="25" creationId="{79D5CB96-F6E9-97C8-48F2-09FC2AC81141}"/>
          </ac:spMkLst>
        </pc:spChg>
        <pc:spChg chg="add mod">
          <ac:chgData name="Xiting Wang" userId="4215c639-9d29-431d-98bc-3378e62bb0e5" providerId="ADAL" clId="{A7F07307-C11E-45BA-AAB4-8AC43D446B01}" dt="2022-08-15T05:34:33.797" v="11477"/>
          <ac:spMkLst>
            <pc:docMk/>
            <pc:sldMk cId="2971776929" sldId="3475"/>
            <ac:spMk id="27" creationId="{26EF5FD8-1903-2495-8D97-FCB238C40F83}"/>
          </ac:spMkLst>
        </pc:spChg>
        <pc:spChg chg="add mod">
          <ac:chgData name="Xiting Wang" userId="4215c639-9d29-431d-98bc-3378e62bb0e5" providerId="ADAL" clId="{A7F07307-C11E-45BA-AAB4-8AC43D446B01}" dt="2022-08-15T05:30:16.933" v="11468" actId="1076"/>
          <ac:spMkLst>
            <pc:docMk/>
            <pc:sldMk cId="2971776929" sldId="3475"/>
            <ac:spMk id="31" creationId="{8F2D6DC4-3280-F4AA-BA08-452188DFD201}"/>
          </ac:spMkLst>
        </pc:spChg>
        <pc:spChg chg="add mod">
          <ac:chgData name="Xiting Wang" userId="4215c639-9d29-431d-98bc-3378e62bb0e5" providerId="ADAL" clId="{A7F07307-C11E-45BA-AAB4-8AC43D446B01}" dt="2022-08-15T05:30:04.293" v="11461" actId="1076"/>
          <ac:spMkLst>
            <pc:docMk/>
            <pc:sldMk cId="2971776929" sldId="3475"/>
            <ac:spMk id="36" creationId="{4985930D-A926-1DE6-57F7-199A68032FBC}"/>
          </ac:spMkLst>
        </pc:spChg>
        <pc:spChg chg="mod">
          <ac:chgData name="Xiting Wang" userId="4215c639-9d29-431d-98bc-3378e62bb0e5" providerId="ADAL" clId="{A7F07307-C11E-45BA-AAB4-8AC43D446B01}" dt="2022-08-12T09:52:40.133" v="7874" actId="14100"/>
          <ac:spMkLst>
            <pc:docMk/>
            <pc:sldMk cId="2971776929" sldId="3475"/>
            <ac:spMk id="43" creationId="{E3225377-1EAB-A9CD-B42D-414E1989D9A2}"/>
          </ac:spMkLst>
        </pc:spChg>
        <pc:grpChg chg="del">
          <ac:chgData name="Xiting Wang" userId="4215c639-9d29-431d-98bc-3378e62bb0e5" providerId="ADAL" clId="{A7F07307-C11E-45BA-AAB4-8AC43D446B01}" dt="2022-08-12T09:52:37.271" v="7873" actId="478"/>
          <ac:grpSpMkLst>
            <pc:docMk/>
            <pc:sldMk cId="2971776929" sldId="3475"/>
            <ac:grpSpMk id="3" creationId="{29E17D66-2AE4-5307-D3B5-AF10EE62A2D2}"/>
          </ac:grpSpMkLst>
        </pc:grpChg>
        <pc:grpChg chg="del">
          <ac:chgData name="Xiting Wang" userId="4215c639-9d29-431d-98bc-3378e62bb0e5" providerId="ADAL" clId="{A7F07307-C11E-45BA-AAB4-8AC43D446B01}" dt="2022-08-12T09:52:34.197" v="7871" actId="478"/>
          <ac:grpSpMkLst>
            <pc:docMk/>
            <pc:sldMk cId="2971776929" sldId="3475"/>
            <ac:grpSpMk id="13" creationId="{2B7FEF75-497B-C47F-CDA0-CE54E8572B2F}"/>
          </ac:grpSpMkLst>
        </pc:grpChg>
        <pc:picChg chg="add mod modCrop">
          <ac:chgData name="Xiting Wang" userId="4215c639-9d29-431d-98bc-3378e62bb0e5" providerId="ADAL" clId="{A7F07307-C11E-45BA-AAB4-8AC43D446B01}" dt="2022-08-12T09:57:28.199" v="7971" actId="1076"/>
          <ac:picMkLst>
            <pc:docMk/>
            <pc:sldMk cId="2971776929" sldId="3475"/>
            <ac:picMk id="24" creationId="{EFCBF426-E61A-597C-DF38-4E6C4E1DB846}"/>
          </ac:picMkLst>
        </pc:picChg>
        <pc:picChg chg="add mod">
          <ac:chgData name="Xiting Wang" userId="4215c639-9d29-431d-98bc-3378e62bb0e5" providerId="ADAL" clId="{A7F07307-C11E-45BA-AAB4-8AC43D446B01}" dt="2022-08-12T09:57:45.128" v="7975" actId="1076"/>
          <ac:picMkLst>
            <pc:docMk/>
            <pc:sldMk cId="2971776929" sldId="3475"/>
            <ac:picMk id="30" creationId="{D89AFBFB-8493-3EC7-F833-EA30A035DBEF}"/>
          </ac:picMkLst>
        </pc:picChg>
        <pc:cxnChg chg="mod">
          <ac:chgData name="Xiting Wang" userId="4215c639-9d29-431d-98bc-3378e62bb0e5" providerId="ADAL" clId="{A7F07307-C11E-45BA-AAB4-8AC43D446B01}" dt="2022-08-12T09:52:34.197" v="7871" actId="478"/>
          <ac:cxnSpMkLst>
            <pc:docMk/>
            <pc:sldMk cId="2971776929" sldId="3475"/>
            <ac:cxnSpMk id="15" creationId="{557B8572-7C39-C565-9232-7CC4F4622ADE}"/>
          </ac:cxnSpMkLst>
        </pc:cxnChg>
      </pc:sldChg>
      <pc:sldChg chg="addSp delSp modSp add del mod ord modTransition">
        <pc:chgData name="Xiting Wang" userId="4215c639-9d29-431d-98bc-3378e62bb0e5" providerId="ADAL" clId="{A7F07307-C11E-45BA-AAB4-8AC43D446B01}" dt="2022-08-18T08:30:40.961" v="31832" actId="2696"/>
        <pc:sldMkLst>
          <pc:docMk/>
          <pc:sldMk cId="479140786" sldId="3476"/>
        </pc:sldMkLst>
        <pc:spChg chg="add del">
          <ac:chgData name="Xiting Wang" userId="4215c639-9d29-431d-98bc-3378e62bb0e5" providerId="ADAL" clId="{A7F07307-C11E-45BA-AAB4-8AC43D446B01}" dt="2022-08-15T05:34:38.768" v="11478" actId="478"/>
          <ac:spMkLst>
            <pc:docMk/>
            <pc:sldMk cId="479140786" sldId="3476"/>
            <ac:spMk id="5" creationId="{1EEFD684-944E-2E34-3D8C-D85C551DA3C3}"/>
          </ac:spMkLst>
        </pc:spChg>
        <pc:spChg chg="del">
          <ac:chgData name="Xiting Wang" userId="4215c639-9d29-431d-98bc-3378e62bb0e5" providerId="ADAL" clId="{A7F07307-C11E-45BA-AAB4-8AC43D446B01}" dt="2022-08-12T10:00:22.369" v="8175" actId="478"/>
          <ac:spMkLst>
            <pc:docMk/>
            <pc:sldMk cId="479140786" sldId="3476"/>
            <ac:spMk id="7" creationId="{BEF3ED5F-D7BD-E2A9-5B91-FAE3DDC6CE5F}"/>
          </ac:spMkLst>
        </pc:spChg>
        <pc:spChg chg="del">
          <ac:chgData name="Xiting Wang" userId="4215c639-9d29-431d-98bc-3378e62bb0e5" providerId="ADAL" clId="{A7F07307-C11E-45BA-AAB4-8AC43D446B01}" dt="2022-08-12T10:00:22.369" v="8175" actId="478"/>
          <ac:spMkLst>
            <pc:docMk/>
            <pc:sldMk cId="479140786" sldId="3476"/>
            <ac:spMk id="9" creationId="{A487882A-1FEC-AE87-8B99-A14F378E9CCB}"/>
          </ac:spMkLst>
        </pc:spChg>
        <pc:spChg chg="add">
          <ac:chgData name="Xiting Wang" userId="4215c639-9d29-431d-98bc-3378e62bb0e5" providerId="ADAL" clId="{A7F07307-C11E-45BA-AAB4-8AC43D446B01}" dt="2022-08-15T05:34:39.011" v="11479" actId="22"/>
          <ac:spMkLst>
            <pc:docMk/>
            <pc:sldMk cId="479140786" sldId="3476"/>
            <ac:spMk id="9" creationId="{C43EEA51-76CC-8433-BD70-84DC8A25A994}"/>
          </ac:spMkLst>
        </pc:spChg>
        <pc:spChg chg="del">
          <ac:chgData name="Xiting Wang" userId="4215c639-9d29-431d-98bc-3378e62bb0e5" providerId="ADAL" clId="{A7F07307-C11E-45BA-AAB4-8AC43D446B01}" dt="2022-08-12T10:00:22.369" v="8175" actId="478"/>
          <ac:spMkLst>
            <pc:docMk/>
            <pc:sldMk cId="479140786" sldId="3476"/>
            <ac:spMk id="25" creationId="{79D5CB96-F6E9-97C8-48F2-09FC2AC81141}"/>
          </ac:spMkLst>
        </pc:spChg>
        <pc:spChg chg="del">
          <ac:chgData name="Xiting Wang" userId="4215c639-9d29-431d-98bc-3378e62bb0e5" providerId="ADAL" clId="{A7F07307-C11E-45BA-AAB4-8AC43D446B01}" dt="2022-08-15T05:30:23.974" v="11469" actId="478"/>
          <ac:spMkLst>
            <pc:docMk/>
            <pc:sldMk cId="479140786" sldId="3476"/>
            <ac:spMk id="27" creationId="{26EF5FD8-1903-2495-8D97-FCB238C40F83}"/>
          </ac:spMkLst>
        </pc:spChg>
        <pc:spChg chg="del">
          <ac:chgData name="Xiting Wang" userId="4215c639-9d29-431d-98bc-3378e62bb0e5" providerId="ADAL" clId="{A7F07307-C11E-45BA-AAB4-8AC43D446B01}" dt="2022-08-12T10:00:22.369" v="8175" actId="478"/>
          <ac:spMkLst>
            <pc:docMk/>
            <pc:sldMk cId="479140786" sldId="3476"/>
            <ac:spMk id="31" creationId="{8F2D6DC4-3280-F4AA-BA08-452188DFD201}"/>
          </ac:spMkLst>
        </pc:spChg>
        <pc:spChg chg="del">
          <ac:chgData name="Xiting Wang" userId="4215c639-9d29-431d-98bc-3378e62bb0e5" providerId="ADAL" clId="{A7F07307-C11E-45BA-AAB4-8AC43D446B01}" dt="2022-08-12T10:00:22.369" v="8175" actId="478"/>
          <ac:spMkLst>
            <pc:docMk/>
            <pc:sldMk cId="479140786" sldId="3476"/>
            <ac:spMk id="36" creationId="{4985930D-A926-1DE6-57F7-199A68032FBC}"/>
          </ac:spMkLst>
        </pc:spChg>
        <pc:spChg chg="del">
          <ac:chgData name="Xiting Wang" userId="4215c639-9d29-431d-98bc-3378e62bb0e5" providerId="ADAL" clId="{A7F07307-C11E-45BA-AAB4-8AC43D446B01}" dt="2022-08-12T10:00:22.369" v="8175" actId="478"/>
          <ac:spMkLst>
            <pc:docMk/>
            <pc:sldMk cId="479140786" sldId="3476"/>
            <ac:spMk id="43" creationId="{E3225377-1EAB-A9CD-B42D-414E1989D9A2}"/>
          </ac:spMkLst>
        </pc:spChg>
        <pc:grpChg chg="del">
          <ac:chgData name="Xiting Wang" userId="4215c639-9d29-431d-98bc-3378e62bb0e5" providerId="ADAL" clId="{A7F07307-C11E-45BA-AAB4-8AC43D446B01}" dt="2022-08-12T10:00:22.369" v="8175" actId="478"/>
          <ac:grpSpMkLst>
            <pc:docMk/>
            <pc:sldMk cId="479140786" sldId="3476"/>
            <ac:grpSpMk id="32" creationId="{8450826A-1A58-3C7A-C1FB-8C3F9A192423}"/>
          </ac:grpSpMkLst>
        </pc:grpChg>
        <pc:picChg chg="add del mod">
          <ac:chgData name="Xiting Wang" userId="4215c639-9d29-431d-98bc-3378e62bb0e5" providerId="ADAL" clId="{A7F07307-C11E-45BA-AAB4-8AC43D446B01}" dt="2022-08-15T05:34:20.310" v="11471" actId="478"/>
          <ac:picMkLst>
            <pc:docMk/>
            <pc:sldMk cId="479140786" sldId="3476"/>
            <ac:picMk id="4" creationId="{F3582A45-0F2E-DE69-284F-3A7A8A76608B}"/>
          </ac:picMkLst>
        </pc:picChg>
        <pc:picChg chg="del">
          <ac:chgData name="Xiting Wang" userId="4215c639-9d29-431d-98bc-3378e62bb0e5" providerId="ADAL" clId="{A7F07307-C11E-45BA-AAB4-8AC43D446B01}" dt="2022-08-12T10:00:22.369" v="8175" actId="478"/>
          <ac:picMkLst>
            <pc:docMk/>
            <pc:sldMk cId="479140786" sldId="3476"/>
            <ac:picMk id="6" creationId="{DF89371E-D02D-5236-7158-DFEE9E2287FB}"/>
          </ac:picMkLst>
        </pc:picChg>
        <pc:picChg chg="add mod">
          <ac:chgData name="Xiting Wang" userId="4215c639-9d29-431d-98bc-3378e62bb0e5" providerId="ADAL" clId="{A7F07307-C11E-45BA-AAB4-8AC43D446B01}" dt="2022-08-15T05:34:26.044" v="11475" actId="1076"/>
          <ac:picMkLst>
            <pc:docMk/>
            <pc:sldMk cId="479140786" sldId="3476"/>
            <ac:picMk id="7" creationId="{9DA3A854-9F45-5BD6-4FE8-0600711A4230}"/>
          </ac:picMkLst>
        </pc:picChg>
        <pc:picChg chg="del">
          <ac:chgData name="Xiting Wang" userId="4215c639-9d29-431d-98bc-3378e62bb0e5" providerId="ADAL" clId="{A7F07307-C11E-45BA-AAB4-8AC43D446B01}" dt="2022-08-12T10:00:22.369" v="8175" actId="478"/>
          <ac:picMkLst>
            <pc:docMk/>
            <pc:sldMk cId="479140786" sldId="3476"/>
            <ac:picMk id="24" creationId="{EFCBF426-E61A-597C-DF38-4E6C4E1DB846}"/>
          </ac:picMkLst>
        </pc:picChg>
        <pc:picChg chg="del">
          <ac:chgData name="Xiting Wang" userId="4215c639-9d29-431d-98bc-3378e62bb0e5" providerId="ADAL" clId="{A7F07307-C11E-45BA-AAB4-8AC43D446B01}" dt="2022-08-12T10:00:22.369" v="8175" actId="478"/>
          <ac:picMkLst>
            <pc:docMk/>
            <pc:sldMk cId="479140786" sldId="3476"/>
            <ac:picMk id="29" creationId="{C3D3C821-6A7A-C181-AFC7-E8D473403EB3}"/>
          </ac:picMkLst>
        </pc:picChg>
        <pc:picChg chg="del">
          <ac:chgData name="Xiting Wang" userId="4215c639-9d29-431d-98bc-3378e62bb0e5" providerId="ADAL" clId="{A7F07307-C11E-45BA-AAB4-8AC43D446B01}" dt="2022-08-12T10:00:22.369" v="8175" actId="478"/>
          <ac:picMkLst>
            <pc:docMk/>
            <pc:sldMk cId="479140786" sldId="3476"/>
            <ac:picMk id="30" creationId="{D89AFBFB-8493-3EC7-F833-EA30A035DBEF}"/>
          </ac:picMkLst>
        </pc:picChg>
        <pc:cxnChg chg="del">
          <ac:chgData name="Xiting Wang" userId="4215c639-9d29-431d-98bc-3378e62bb0e5" providerId="ADAL" clId="{A7F07307-C11E-45BA-AAB4-8AC43D446B01}" dt="2022-08-12T10:00:22.369" v="8175" actId="478"/>
          <ac:cxnSpMkLst>
            <pc:docMk/>
            <pc:sldMk cId="479140786" sldId="3476"/>
            <ac:cxnSpMk id="8" creationId="{EDA43E31-2E71-FDF1-0A58-E4091DF053EC}"/>
          </ac:cxnSpMkLst>
        </pc:cxnChg>
        <pc:cxnChg chg="del">
          <ac:chgData name="Xiting Wang" userId="4215c639-9d29-431d-98bc-3378e62bb0e5" providerId="ADAL" clId="{A7F07307-C11E-45BA-AAB4-8AC43D446B01}" dt="2022-08-12T10:00:22.369" v="8175" actId="478"/>
          <ac:cxnSpMkLst>
            <pc:docMk/>
            <pc:sldMk cId="479140786" sldId="3476"/>
            <ac:cxnSpMk id="11" creationId="{32AEF45E-46AC-BF2E-2475-EEB046E87FA1}"/>
          </ac:cxnSpMkLst>
        </pc:cxnChg>
        <pc:cxnChg chg="del">
          <ac:chgData name="Xiting Wang" userId="4215c639-9d29-431d-98bc-3378e62bb0e5" providerId="ADAL" clId="{A7F07307-C11E-45BA-AAB4-8AC43D446B01}" dt="2022-08-12T10:00:22.369" v="8175" actId="478"/>
          <ac:cxnSpMkLst>
            <pc:docMk/>
            <pc:sldMk cId="479140786" sldId="3476"/>
            <ac:cxnSpMk id="12" creationId="{19A9885A-57C0-74E2-672A-3F3299313121}"/>
          </ac:cxnSpMkLst>
        </pc:cxnChg>
        <pc:cxnChg chg="del">
          <ac:chgData name="Xiting Wang" userId="4215c639-9d29-431d-98bc-3378e62bb0e5" providerId="ADAL" clId="{A7F07307-C11E-45BA-AAB4-8AC43D446B01}" dt="2022-08-12T10:00:22.369" v="8175" actId="478"/>
          <ac:cxnSpMkLst>
            <pc:docMk/>
            <pc:sldMk cId="479140786" sldId="3476"/>
            <ac:cxnSpMk id="35" creationId="{5FF938DB-A9D5-32E9-432D-4C1819AEBE32}"/>
          </ac:cxnSpMkLst>
        </pc:cxnChg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2492413716" sldId="3476"/>
        </pc:sldMkLst>
      </pc:sldChg>
      <pc:sldChg chg="addSp delSp modSp add del mod ord modTransition">
        <pc:chgData name="Xiting Wang" userId="4215c639-9d29-431d-98bc-3378e62bb0e5" providerId="ADAL" clId="{A7F07307-C11E-45BA-AAB4-8AC43D446B01}" dt="2022-08-18T08:30:40.961" v="31832" actId="2696"/>
        <pc:sldMkLst>
          <pc:docMk/>
          <pc:sldMk cId="2283067738" sldId="3477"/>
        </pc:sldMkLst>
        <pc:spChg chg="mod">
          <ac:chgData name="Xiting Wang" userId="4215c639-9d29-431d-98bc-3378e62bb0e5" providerId="ADAL" clId="{A7F07307-C11E-45BA-AAB4-8AC43D446B01}" dt="2022-08-12T10:03:21.906" v="8473" actId="20577"/>
          <ac:spMkLst>
            <pc:docMk/>
            <pc:sldMk cId="2283067738" sldId="3477"/>
            <ac:spMk id="2" creationId="{37937723-C0D9-C77C-07B4-A2936AF9D1A3}"/>
          </ac:spMkLst>
        </pc:spChg>
        <pc:spChg chg="add mod">
          <ac:chgData name="Xiting Wang" userId="4215c639-9d29-431d-98bc-3378e62bb0e5" providerId="ADAL" clId="{A7F07307-C11E-45BA-AAB4-8AC43D446B01}" dt="2022-08-12T10:02:15.270" v="8315" actId="1076"/>
          <ac:spMkLst>
            <pc:docMk/>
            <pc:sldMk cId="2283067738" sldId="3477"/>
            <ac:spMk id="3" creationId="{D725A314-4643-FEBD-16A7-5D97489EAC6C}"/>
          </ac:spMkLst>
        </pc:spChg>
        <pc:spChg chg="add mod">
          <ac:chgData name="Xiting Wang" userId="4215c639-9d29-431d-98bc-3378e62bb0e5" providerId="ADAL" clId="{A7F07307-C11E-45BA-AAB4-8AC43D446B01}" dt="2022-08-12T10:01:48.575" v="8305" actId="1076"/>
          <ac:spMkLst>
            <pc:docMk/>
            <pc:sldMk cId="2283067738" sldId="3477"/>
            <ac:spMk id="6" creationId="{3DF7F841-D99E-714B-A267-C1CE2FC459A5}"/>
          </ac:spMkLst>
        </pc:spChg>
        <pc:spChg chg="add">
          <ac:chgData name="Xiting Wang" userId="4215c639-9d29-431d-98bc-3378e62bb0e5" providerId="ADAL" clId="{A7F07307-C11E-45BA-AAB4-8AC43D446B01}" dt="2022-08-15T05:34:47.382" v="11483" actId="22"/>
          <ac:spMkLst>
            <pc:docMk/>
            <pc:sldMk cId="2283067738" sldId="3477"/>
            <ac:spMk id="8" creationId="{8C74F797-6B58-EABF-5CE3-C647B2E3D51C}"/>
          </ac:spMkLst>
        </pc:spChg>
        <pc:spChg chg="del">
          <ac:chgData name="Xiting Wang" userId="4215c639-9d29-431d-98bc-3378e62bb0e5" providerId="ADAL" clId="{A7F07307-C11E-45BA-AAB4-8AC43D446B01}" dt="2022-08-15T05:34:47.199" v="11482" actId="478"/>
          <ac:spMkLst>
            <pc:docMk/>
            <pc:sldMk cId="2283067738" sldId="3477"/>
            <ac:spMk id="27" creationId="{26EF5FD8-1903-2495-8D97-FCB238C40F83}"/>
          </ac:spMkLst>
        </pc:spChg>
        <pc:picChg chg="del">
          <ac:chgData name="Xiting Wang" userId="4215c639-9d29-431d-98bc-3378e62bb0e5" providerId="ADAL" clId="{A7F07307-C11E-45BA-AAB4-8AC43D446B01}" dt="2022-08-12T10:00:30.548" v="8180" actId="478"/>
          <ac:picMkLst>
            <pc:docMk/>
            <pc:sldMk cId="2283067738" sldId="3477"/>
            <ac:picMk id="4" creationId="{F3582A45-0F2E-DE69-284F-3A7A8A76608B}"/>
          </ac:picMkLst>
        </pc:picChg>
        <pc:picChg chg="add mod">
          <ac:chgData name="Xiting Wang" userId="4215c639-9d29-431d-98bc-3378e62bb0e5" providerId="ADAL" clId="{A7F07307-C11E-45BA-AAB4-8AC43D446B01}" dt="2022-08-15T06:17:48.531" v="13184" actId="1076"/>
          <ac:picMkLst>
            <pc:docMk/>
            <pc:sldMk cId="2283067738" sldId="3477"/>
            <ac:picMk id="5" creationId="{CF37002B-497B-D2F4-2A35-2460B5427207}"/>
          </ac:picMkLst>
        </pc:picChg>
        <pc:picChg chg="add mod">
          <ac:chgData name="Xiting Wang" userId="4215c639-9d29-431d-98bc-3378e62bb0e5" providerId="ADAL" clId="{A7F07307-C11E-45BA-AAB4-8AC43D446B01}" dt="2022-08-12T10:02:11.086" v="8314" actId="1076"/>
          <ac:picMkLst>
            <pc:docMk/>
            <pc:sldMk cId="2283067738" sldId="3477"/>
            <ac:picMk id="7" creationId="{BF61AB8E-62D9-F4C2-22BF-0B192750B129}"/>
          </ac:picMkLst>
        </pc:picChg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4125541124" sldId="3477"/>
        </pc:sldMkLst>
      </pc:sldChg>
      <pc:sldChg chg="add del">
        <pc:chgData name="Xiting Wang" userId="4215c639-9d29-431d-98bc-3378e62bb0e5" providerId="ADAL" clId="{A7F07307-C11E-45BA-AAB4-8AC43D446B01}" dt="2022-08-12T10:03:27.594" v="8474" actId="47"/>
        <pc:sldMkLst>
          <pc:docMk/>
          <pc:sldMk cId="2038663533" sldId="3505"/>
        </pc:sldMkLst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3440477269" sldId="3506"/>
        </pc:sldMkLst>
      </pc:sldChg>
      <pc:sldChg chg="addSp delSp modSp add del mod ord modTransition">
        <pc:chgData name="Xiting Wang" userId="4215c639-9d29-431d-98bc-3378e62bb0e5" providerId="ADAL" clId="{A7F07307-C11E-45BA-AAB4-8AC43D446B01}" dt="2022-08-18T08:30:40.961" v="31832" actId="2696"/>
        <pc:sldMkLst>
          <pc:docMk/>
          <pc:sldMk cId="4028662178" sldId="3506"/>
        </pc:sldMkLst>
        <pc:spChg chg="mod">
          <ac:chgData name="Xiting Wang" userId="4215c639-9d29-431d-98bc-3378e62bb0e5" providerId="ADAL" clId="{A7F07307-C11E-45BA-AAB4-8AC43D446B01}" dt="2022-08-12T10:03:06.378" v="8428" actId="20577"/>
          <ac:spMkLst>
            <pc:docMk/>
            <pc:sldMk cId="4028662178" sldId="3506"/>
            <ac:spMk id="2" creationId="{37937723-C0D9-C77C-07B4-A2936AF9D1A3}"/>
          </ac:spMkLst>
        </pc:spChg>
        <pc:spChg chg="del">
          <ac:chgData name="Xiting Wang" userId="4215c639-9d29-431d-98bc-3378e62bb0e5" providerId="ADAL" clId="{A7F07307-C11E-45BA-AAB4-8AC43D446B01}" dt="2022-08-12T10:02:25.727" v="8323" actId="478"/>
          <ac:spMkLst>
            <pc:docMk/>
            <pc:sldMk cId="4028662178" sldId="3506"/>
            <ac:spMk id="3" creationId="{D725A314-4643-FEBD-16A7-5D97489EAC6C}"/>
          </ac:spMkLst>
        </pc:spChg>
        <pc:spChg chg="add">
          <ac:chgData name="Xiting Wang" userId="4215c639-9d29-431d-98bc-3378e62bb0e5" providerId="ADAL" clId="{A7F07307-C11E-45BA-AAB4-8AC43D446B01}" dt="2022-08-15T05:34:42.263" v="11481" actId="22"/>
          <ac:spMkLst>
            <pc:docMk/>
            <pc:sldMk cId="4028662178" sldId="3506"/>
            <ac:spMk id="4" creationId="{60FBB6FF-6A6C-7525-7344-69E8187EDBE3}"/>
          </ac:spMkLst>
        </pc:spChg>
        <pc:spChg chg="add mod">
          <ac:chgData name="Xiting Wang" userId="4215c639-9d29-431d-98bc-3378e62bb0e5" providerId="ADAL" clId="{A7F07307-C11E-45BA-AAB4-8AC43D446B01}" dt="2022-08-12T10:02:59.723" v="8406" actId="6549"/>
          <ac:spMkLst>
            <pc:docMk/>
            <pc:sldMk cId="4028662178" sldId="3506"/>
            <ac:spMk id="8" creationId="{D3CC0B7E-D6AE-831B-F074-95A50A50F109}"/>
          </ac:spMkLst>
        </pc:spChg>
        <pc:spChg chg="del">
          <ac:chgData name="Xiting Wang" userId="4215c639-9d29-431d-98bc-3378e62bb0e5" providerId="ADAL" clId="{A7F07307-C11E-45BA-AAB4-8AC43D446B01}" dt="2022-08-15T05:34:42.077" v="11480" actId="478"/>
          <ac:spMkLst>
            <pc:docMk/>
            <pc:sldMk cId="4028662178" sldId="3506"/>
            <ac:spMk id="27" creationId="{26EF5FD8-1903-2495-8D97-FCB238C40F83}"/>
          </ac:spMkLst>
        </pc:spChg>
        <pc:picChg chg="del">
          <ac:chgData name="Xiting Wang" userId="4215c639-9d29-431d-98bc-3378e62bb0e5" providerId="ADAL" clId="{A7F07307-C11E-45BA-AAB4-8AC43D446B01}" dt="2022-08-12T10:02:24.359" v="8322" actId="478"/>
          <ac:picMkLst>
            <pc:docMk/>
            <pc:sldMk cId="4028662178" sldId="3506"/>
            <ac:picMk id="5" creationId="{CF37002B-497B-D2F4-2A35-2460B5427207}"/>
          </ac:picMkLst>
        </pc:picChg>
        <pc:picChg chg="del">
          <ac:chgData name="Xiting Wang" userId="4215c639-9d29-431d-98bc-3378e62bb0e5" providerId="ADAL" clId="{A7F07307-C11E-45BA-AAB4-8AC43D446B01}" dt="2022-08-12T10:02:22.754" v="8321" actId="21"/>
          <ac:picMkLst>
            <pc:docMk/>
            <pc:sldMk cId="4028662178" sldId="3506"/>
            <ac:picMk id="7" creationId="{BF61AB8E-62D9-F4C2-22BF-0B192750B129}"/>
          </ac:picMkLst>
        </pc:picChg>
        <pc:picChg chg="add mod">
          <ac:chgData name="Xiting Wang" userId="4215c639-9d29-431d-98bc-3378e62bb0e5" providerId="ADAL" clId="{A7F07307-C11E-45BA-AAB4-8AC43D446B01}" dt="2022-08-12T10:02:51.617" v="8402" actId="1076"/>
          <ac:picMkLst>
            <pc:docMk/>
            <pc:sldMk cId="4028662178" sldId="3506"/>
            <ac:picMk id="10" creationId="{5E3310A5-E8BA-D2E7-4645-1C896FBB530C}"/>
          </ac:picMkLst>
        </pc:picChg>
      </pc:sldChg>
      <pc:sldChg chg="addSp delSp modSp add del mod ord">
        <pc:chgData name="Xiting Wang" userId="4215c639-9d29-431d-98bc-3378e62bb0e5" providerId="ADAL" clId="{A7F07307-C11E-45BA-AAB4-8AC43D446B01}" dt="2022-08-15T06:07:30.096" v="13094" actId="47"/>
        <pc:sldMkLst>
          <pc:docMk/>
          <pc:sldMk cId="3592593550" sldId="3507"/>
        </pc:sldMkLst>
        <pc:spChg chg="add del mod">
          <ac:chgData name="Xiting Wang" userId="4215c639-9d29-431d-98bc-3378e62bb0e5" providerId="ADAL" clId="{A7F07307-C11E-45BA-AAB4-8AC43D446B01}" dt="2022-08-12T10:04:23.081" v="8541"/>
          <ac:spMkLst>
            <pc:docMk/>
            <pc:sldMk cId="3592593550" sldId="3507"/>
            <ac:spMk id="4" creationId="{8F5D44C1-D05F-34FF-27F8-D5DD7ADE4579}"/>
          </ac:spMkLst>
        </pc:spChg>
        <pc:spChg chg="mod">
          <ac:chgData name="Xiting Wang" userId="4215c639-9d29-431d-98bc-3378e62bb0e5" providerId="ADAL" clId="{A7F07307-C11E-45BA-AAB4-8AC43D446B01}" dt="2022-08-12T10:03:53.333" v="8477" actId="113"/>
          <ac:spMkLst>
            <pc:docMk/>
            <pc:sldMk cId="3592593550" sldId="3507"/>
            <ac:spMk id="7" creationId="{C395F636-80DA-D13D-D5E2-5BCB66E8C570}"/>
          </ac:spMkLst>
        </pc:spChg>
      </pc:sldChg>
      <pc:sldChg chg="addSp delSp modSp add del mod ord">
        <pc:chgData name="Xiting Wang" userId="4215c639-9d29-431d-98bc-3378e62bb0e5" providerId="ADAL" clId="{A7F07307-C11E-45BA-AAB4-8AC43D446B01}" dt="2022-08-15T06:07:30.096" v="13094" actId="47"/>
        <pc:sldMkLst>
          <pc:docMk/>
          <pc:sldMk cId="2676851613" sldId="3508"/>
        </pc:sldMkLst>
        <pc:spChg chg="mod">
          <ac:chgData name="Xiting Wang" userId="4215c639-9d29-431d-98bc-3378e62bb0e5" providerId="ADAL" clId="{A7F07307-C11E-45BA-AAB4-8AC43D446B01}" dt="2022-08-12T10:04:46.634" v="8557" actId="20577"/>
          <ac:spMkLst>
            <pc:docMk/>
            <pc:sldMk cId="2676851613" sldId="3508"/>
            <ac:spMk id="2" creationId="{8852253B-761C-0B42-C5D7-1965E0794CC6}"/>
          </ac:spMkLst>
        </pc:spChg>
        <pc:spChg chg="del">
          <ac:chgData name="Xiting Wang" userId="4215c639-9d29-431d-98bc-3378e62bb0e5" providerId="ADAL" clId="{A7F07307-C11E-45BA-AAB4-8AC43D446B01}" dt="2022-08-12T10:04:58.837" v="8564" actId="478"/>
          <ac:spMkLst>
            <pc:docMk/>
            <pc:sldMk cId="2676851613" sldId="3508"/>
            <ac:spMk id="3" creationId="{C650844A-BECB-DC91-C4AB-6995114BBA8C}"/>
          </ac:spMkLst>
        </pc:spChg>
        <pc:spChg chg="del">
          <ac:chgData name="Xiting Wang" userId="4215c639-9d29-431d-98bc-3378e62bb0e5" providerId="ADAL" clId="{A7F07307-C11E-45BA-AAB4-8AC43D446B01}" dt="2022-08-12T10:04:51.929" v="8561" actId="478"/>
          <ac:spMkLst>
            <pc:docMk/>
            <pc:sldMk cId="2676851613" sldId="3508"/>
            <ac:spMk id="7" creationId="{49E22D31-DDAA-5F9E-E824-E4C633118B1B}"/>
          </ac:spMkLst>
        </pc:spChg>
        <pc:spChg chg="add mod">
          <ac:chgData name="Xiting Wang" userId="4215c639-9d29-431d-98bc-3378e62bb0e5" providerId="ADAL" clId="{A7F07307-C11E-45BA-AAB4-8AC43D446B01}" dt="2022-08-12T10:04:58.837" v="8564" actId="478"/>
          <ac:spMkLst>
            <pc:docMk/>
            <pc:sldMk cId="2676851613" sldId="3508"/>
            <ac:spMk id="9" creationId="{BABBF8FF-2315-5F72-BAD0-3C2E7CF718F8}"/>
          </ac:spMkLst>
        </pc:spChg>
        <pc:spChg chg="del">
          <ac:chgData name="Xiting Wang" userId="4215c639-9d29-431d-98bc-3378e62bb0e5" providerId="ADAL" clId="{A7F07307-C11E-45BA-AAB4-8AC43D446B01}" dt="2022-08-12T10:04:53.130" v="8562" actId="478"/>
          <ac:spMkLst>
            <pc:docMk/>
            <pc:sldMk cId="2676851613" sldId="3508"/>
            <ac:spMk id="11" creationId="{4E74DDA1-41A4-036F-A7C6-2D4D2DE5CFF9}"/>
          </ac:spMkLst>
        </pc:spChg>
        <pc:spChg chg="del">
          <ac:chgData name="Xiting Wang" userId="4215c639-9d29-431d-98bc-3378e62bb0e5" providerId="ADAL" clId="{A7F07307-C11E-45BA-AAB4-8AC43D446B01}" dt="2022-08-12T10:04:54.057" v="8563" actId="478"/>
          <ac:spMkLst>
            <pc:docMk/>
            <pc:sldMk cId="2676851613" sldId="3508"/>
            <ac:spMk id="13" creationId="{EFCDECB4-1A61-F11C-5E61-3B45778AC471}"/>
          </ac:spMkLst>
        </pc:spChg>
        <pc:spChg chg="del">
          <ac:chgData name="Xiting Wang" userId="4215c639-9d29-431d-98bc-3378e62bb0e5" providerId="ADAL" clId="{A7F07307-C11E-45BA-AAB4-8AC43D446B01}" dt="2022-08-12T10:04:51.099" v="8560" actId="478"/>
          <ac:spMkLst>
            <pc:docMk/>
            <pc:sldMk cId="2676851613" sldId="3508"/>
            <ac:spMk id="17" creationId="{936CB715-7DD4-5F67-BC49-58377E1F9AE7}"/>
          </ac:spMkLst>
        </pc:spChg>
        <pc:spChg chg="add mod">
          <ac:chgData name="Xiting Wang" userId="4215c639-9d29-431d-98bc-3378e62bb0e5" providerId="ADAL" clId="{A7F07307-C11E-45BA-AAB4-8AC43D446B01}" dt="2022-08-12T10:07:00.607" v="8863" actId="1076"/>
          <ac:spMkLst>
            <pc:docMk/>
            <pc:sldMk cId="2676851613" sldId="3508"/>
            <ac:spMk id="19" creationId="{E6D70F1D-852A-FA54-7E6C-A15A2DED1BBE}"/>
          </ac:spMkLst>
        </pc:spChg>
        <pc:spChg chg="del">
          <ac:chgData name="Xiting Wang" userId="4215c639-9d29-431d-98bc-3378e62bb0e5" providerId="ADAL" clId="{A7F07307-C11E-45BA-AAB4-8AC43D446B01}" dt="2022-08-12T10:04:48.401" v="8558" actId="478"/>
          <ac:spMkLst>
            <pc:docMk/>
            <pc:sldMk cId="2676851613" sldId="3508"/>
            <ac:spMk id="21" creationId="{0EEC4973-E4B2-7777-FDCC-95478758D5B2}"/>
          </ac:spMkLst>
        </pc:spChg>
        <pc:spChg chg="del">
          <ac:chgData name="Xiting Wang" userId="4215c639-9d29-431d-98bc-3378e62bb0e5" providerId="ADAL" clId="{A7F07307-C11E-45BA-AAB4-8AC43D446B01}" dt="2022-08-12T10:04:50.292" v="8559" actId="478"/>
          <ac:spMkLst>
            <pc:docMk/>
            <pc:sldMk cId="2676851613" sldId="3508"/>
            <ac:spMk id="22" creationId="{7A6A9CD4-7867-0283-15F1-D664BB69FACE}"/>
          </ac:spMkLst>
        </pc:spChg>
        <pc:spChg chg="add mod">
          <ac:chgData name="Xiting Wang" userId="4215c639-9d29-431d-98bc-3378e62bb0e5" providerId="ADAL" clId="{A7F07307-C11E-45BA-AAB4-8AC43D446B01}" dt="2022-08-12T10:07:41.625" v="8941" actId="1076"/>
          <ac:spMkLst>
            <pc:docMk/>
            <pc:sldMk cId="2676851613" sldId="3508"/>
            <ac:spMk id="24" creationId="{8CBB9ADD-6B78-2A8A-589B-9886005C4FAE}"/>
          </ac:spMkLst>
        </pc:spChg>
        <pc:picChg chg="add del">
          <ac:chgData name="Xiting Wang" userId="4215c639-9d29-431d-98bc-3378e62bb0e5" providerId="ADAL" clId="{A7F07307-C11E-45BA-AAB4-8AC43D446B01}" dt="2022-08-15T05:48:31.230" v="12074" actId="22"/>
          <ac:picMkLst>
            <pc:docMk/>
            <pc:sldMk cId="2676851613" sldId="3508"/>
            <ac:picMk id="5" creationId="{E88EC178-357E-91E5-C167-1C7189A4AE4A}"/>
          </ac:picMkLst>
        </pc:picChg>
        <pc:picChg chg="add del mod">
          <ac:chgData name="Xiting Wang" userId="4215c639-9d29-431d-98bc-3378e62bb0e5" providerId="ADAL" clId="{A7F07307-C11E-45BA-AAB4-8AC43D446B01}" dt="2022-08-12T10:05:39.750" v="8577" actId="1076"/>
          <ac:picMkLst>
            <pc:docMk/>
            <pc:sldMk cId="2676851613" sldId="3508"/>
            <ac:picMk id="12290" creationId="{845CCC0E-BB28-F80D-306F-92FA08AE0802}"/>
          </ac:picMkLst>
        </pc:picChg>
        <pc:cxnChg chg="add del mod">
          <ac:chgData name="Xiting Wang" userId="4215c639-9d29-431d-98bc-3378e62bb0e5" providerId="ADAL" clId="{A7F07307-C11E-45BA-AAB4-8AC43D446B01}" dt="2022-08-12T10:05:07.514" v="8567" actId="478"/>
          <ac:cxnSpMkLst>
            <pc:docMk/>
            <pc:sldMk cId="2676851613" sldId="3508"/>
            <ac:cxnSpMk id="15" creationId="{AF887DE8-F878-CE26-5D42-77C2EB29ED57}"/>
          </ac:cxnSpMkLst>
        </pc:cxnChg>
      </pc:sldChg>
      <pc:sldChg chg="new del">
        <pc:chgData name="Xiting Wang" userId="4215c639-9d29-431d-98bc-3378e62bb0e5" providerId="ADAL" clId="{A7F07307-C11E-45BA-AAB4-8AC43D446B01}" dt="2022-08-15T01:35:04.754" v="8943" actId="680"/>
        <pc:sldMkLst>
          <pc:docMk/>
          <pc:sldMk cId="1115572004" sldId="3509"/>
        </pc:sldMkLst>
      </pc:sldChg>
      <pc:sldChg chg="addSp delSp modSp new del mod">
        <pc:chgData name="Xiting Wang" userId="4215c639-9d29-431d-98bc-3378e62bb0e5" providerId="ADAL" clId="{A7F07307-C11E-45BA-AAB4-8AC43D446B01}" dt="2022-08-15T06:07:30.096" v="13094" actId="47"/>
        <pc:sldMkLst>
          <pc:docMk/>
          <pc:sldMk cId="2856685083" sldId="3509"/>
        </pc:sldMkLst>
        <pc:spChg chg="add del mod">
          <ac:chgData name="Xiting Wang" userId="4215c639-9d29-431d-98bc-3378e62bb0e5" providerId="ADAL" clId="{A7F07307-C11E-45BA-AAB4-8AC43D446B01}" dt="2022-08-15T01:38:32.737" v="8970" actId="478"/>
          <ac:spMkLst>
            <pc:docMk/>
            <pc:sldMk cId="2856685083" sldId="3509"/>
            <ac:spMk id="3" creationId="{9BB2526A-0DF2-1245-0B12-3F7C93EB7FDD}"/>
          </ac:spMkLst>
        </pc:spChg>
        <pc:spChg chg="add del mod">
          <ac:chgData name="Xiting Wang" userId="4215c639-9d29-431d-98bc-3378e62bb0e5" providerId="ADAL" clId="{A7F07307-C11E-45BA-AAB4-8AC43D446B01}" dt="2022-08-15T01:38:32.737" v="8970" actId="478"/>
          <ac:spMkLst>
            <pc:docMk/>
            <pc:sldMk cId="2856685083" sldId="3509"/>
            <ac:spMk id="5" creationId="{9FCE19A1-EF74-1C0F-DDEB-306149918752}"/>
          </ac:spMkLst>
        </pc:spChg>
        <pc:spChg chg="add del mod">
          <ac:chgData name="Xiting Wang" userId="4215c639-9d29-431d-98bc-3378e62bb0e5" providerId="ADAL" clId="{A7F07307-C11E-45BA-AAB4-8AC43D446B01}" dt="2022-08-15T01:47:49.626" v="9055" actId="478"/>
          <ac:spMkLst>
            <pc:docMk/>
            <pc:sldMk cId="2856685083" sldId="3509"/>
            <ac:spMk id="7" creationId="{7FA3E2F8-D369-9A93-E1BA-A4C7B41E9275}"/>
          </ac:spMkLst>
        </pc:spChg>
        <pc:spChg chg="add mod">
          <ac:chgData name="Xiting Wang" userId="4215c639-9d29-431d-98bc-3378e62bb0e5" providerId="ADAL" clId="{A7F07307-C11E-45BA-AAB4-8AC43D446B01}" dt="2022-08-15T01:48:01.882" v="9060" actId="1076"/>
          <ac:spMkLst>
            <pc:docMk/>
            <pc:sldMk cId="2856685083" sldId="3509"/>
            <ac:spMk id="9" creationId="{4B06D13B-C166-77BF-0C64-D175FD1005BF}"/>
          </ac:spMkLst>
        </pc:spChg>
        <pc:spChg chg="add del mod">
          <ac:chgData name="Xiting Wang" userId="4215c639-9d29-431d-98bc-3378e62bb0e5" providerId="ADAL" clId="{A7F07307-C11E-45BA-AAB4-8AC43D446B01}" dt="2022-08-15T01:48:03.483" v="9061" actId="478"/>
          <ac:spMkLst>
            <pc:docMk/>
            <pc:sldMk cId="2856685083" sldId="3509"/>
            <ac:spMk id="14" creationId="{0E39E258-5614-B975-8B99-FA0244AB1B0B}"/>
          </ac:spMkLst>
        </pc:spChg>
        <pc:spChg chg="add del mod">
          <ac:chgData name="Xiting Wang" userId="4215c639-9d29-431d-98bc-3378e62bb0e5" providerId="ADAL" clId="{A7F07307-C11E-45BA-AAB4-8AC43D446B01}" dt="2022-08-15T01:48:03.483" v="9061" actId="478"/>
          <ac:spMkLst>
            <pc:docMk/>
            <pc:sldMk cId="2856685083" sldId="3509"/>
            <ac:spMk id="16" creationId="{BDE33C0C-F37D-BE5B-67E4-643BD8FCBAE3}"/>
          </ac:spMkLst>
        </pc:spChg>
        <pc:spChg chg="add mod">
          <ac:chgData name="Xiting Wang" userId="4215c639-9d29-431d-98bc-3378e62bb0e5" providerId="ADAL" clId="{A7F07307-C11E-45BA-AAB4-8AC43D446B01}" dt="2022-08-15T01:47:59.092" v="9059" actId="1076"/>
          <ac:spMkLst>
            <pc:docMk/>
            <pc:sldMk cId="2856685083" sldId="3509"/>
            <ac:spMk id="20" creationId="{120FD17E-AFF3-76E3-3568-37A627514C81}"/>
          </ac:spMkLst>
        </pc:spChg>
        <pc:spChg chg="add mod">
          <ac:chgData name="Xiting Wang" userId="4215c639-9d29-431d-98bc-3378e62bb0e5" providerId="ADAL" clId="{A7F07307-C11E-45BA-AAB4-8AC43D446B01}" dt="2022-08-15T01:48:47.635" v="9070" actId="14100"/>
          <ac:spMkLst>
            <pc:docMk/>
            <pc:sldMk cId="2856685083" sldId="3509"/>
            <ac:spMk id="22" creationId="{874B1295-E957-C304-27B5-30EA118721A4}"/>
          </ac:spMkLst>
        </pc:spChg>
        <pc:spChg chg="add mod">
          <ac:chgData name="Xiting Wang" userId="4215c639-9d29-431d-98bc-3378e62bb0e5" providerId="ADAL" clId="{A7F07307-C11E-45BA-AAB4-8AC43D446B01}" dt="2022-08-15T01:48:10.219" v="9063" actId="1076"/>
          <ac:spMkLst>
            <pc:docMk/>
            <pc:sldMk cId="2856685083" sldId="3509"/>
            <ac:spMk id="24" creationId="{EEAF4451-8088-9537-2213-3177D40368BF}"/>
          </ac:spMkLst>
        </pc:spChg>
        <pc:spChg chg="add mod">
          <ac:chgData name="Xiting Wang" userId="4215c639-9d29-431d-98bc-3378e62bb0e5" providerId="ADAL" clId="{A7F07307-C11E-45BA-AAB4-8AC43D446B01}" dt="2022-08-15T01:59:26.082" v="9180" actId="1076"/>
          <ac:spMkLst>
            <pc:docMk/>
            <pc:sldMk cId="2856685083" sldId="3509"/>
            <ac:spMk id="54" creationId="{AAD48EDA-9FD6-A9E0-5F4D-07045527714B}"/>
          </ac:spMkLst>
        </pc:spChg>
        <pc:spChg chg="add mod">
          <ac:chgData name="Xiting Wang" userId="4215c639-9d29-431d-98bc-3378e62bb0e5" providerId="ADAL" clId="{A7F07307-C11E-45BA-AAB4-8AC43D446B01}" dt="2022-08-15T02:00:42.706" v="9215" actId="692"/>
          <ac:spMkLst>
            <pc:docMk/>
            <pc:sldMk cId="2856685083" sldId="3509"/>
            <ac:spMk id="56" creationId="{61E2563E-4088-E7C6-F176-1A0AB69C16B3}"/>
          </ac:spMkLst>
        </pc:spChg>
        <pc:spChg chg="mod">
          <ac:chgData name="Xiting Wang" userId="4215c639-9d29-431d-98bc-3378e62bb0e5" providerId="ADAL" clId="{A7F07307-C11E-45BA-AAB4-8AC43D446B01}" dt="2022-08-15T02:07:30.609" v="9308" actId="403"/>
          <ac:spMkLst>
            <pc:docMk/>
            <pc:sldMk cId="2856685083" sldId="3509"/>
            <ac:spMk id="61" creationId="{0A529F44-8B64-BACB-667D-46F93DC977E5}"/>
          </ac:spMkLst>
        </pc:spChg>
        <pc:grpChg chg="add mod">
          <ac:chgData name="Xiting Wang" userId="4215c639-9d29-431d-98bc-3378e62bb0e5" providerId="ADAL" clId="{A7F07307-C11E-45BA-AAB4-8AC43D446B01}" dt="2022-08-15T01:59:30.948" v="9183" actId="1076"/>
          <ac:grpSpMkLst>
            <pc:docMk/>
            <pc:sldMk cId="2856685083" sldId="3509"/>
            <ac:grpSpMk id="55" creationId="{2139D0EC-210D-DA85-F75C-1D40800195D9}"/>
          </ac:grpSpMkLst>
        </pc:grpChg>
        <pc:grpChg chg="add mod">
          <ac:chgData name="Xiting Wang" userId="4215c639-9d29-431d-98bc-3378e62bb0e5" providerId="ADAL" clId="{A7F07307-C11E-45BA-AAB4-8AC43D446B01}" dt="2022-08-15T02:07:39.707" v="9309" actId="1076"/>
          <ac:grpSpMkLst>
            <pc:docMk/>
            <pc:sldMk cId="2856685083" sldId="3509"/>
            <ac:grpSpMk id="59" creationId="{9D1946B2-DB65-8A12-3DAA-1D4768816B89}"/>
          </ac:grpSpMkLst>
        </pc:grpChg>
        <pc:picChg chg="add mod">
          <ac:chgData name="Xiting Wang" userId="4215c639-9d29-431d-98bc-3378e62bb0e5" providerId="ADAL" clId="{A7F07307-C11E-45BA-AAB4-8AC43D446B01}" dt="2022-08-15T01:43:08.857" v="9044" actId="1076"/>
          <ac:picMkLst>
            <pc:docMk/>
            <pc:sldMk cId="2856685083" sldId="3509"/>
            <ac:picMk id="2" creationId="{01FEBB57-B596-048F-82C9-200D3F599A4E}"/>
          </ac:picMkLst>
        </pc:picChg>
        <pc:picChg chg="add mod">
          <ac:chgData name="Xiting Wang" userId="4215c639-9d29-431d-98bc-3378e62bb0e5" providerId="ADAL" clId="{A7F07307-C11E-45BA-AAB4-8AC43D446B01}" dt="2022-08-15T01:37:43.712" v="8963" actId="14100"/>
          <ac:picMkLst>
            <pc:docMk/>
            <pc:sldMk cId="2856685083" sldId="3509"/>
            <ac:picMk id="6" creationId="{44B65B96-9A95-BAAD-EB4C-2BA074D07DB2}"/>
          </ac:picMkLst>
        </pc:picChg>
        <pc:picChg chg="add mod">
          <ac:chgData name="Xiting Wang" userId="4215c639-9d29-431d-98bc-3378e62bb0e5" providerId="ADAL" clId="{A7F07307-C11E-45BA-AAB4-8AC43D446B01}" dt="2022-08-15T01:41:44.602" v="9028" actId="1037"/>
          <ac:picMkLst>
            <pc:docMk/>
            <pc:sldMk cId="2856685083" sldId="3509"/>
            <ac:picMk id="10" creationId="{FE7B6AD3-DD0B-5BEF-147C-C0834C0D9FEE}"/>
          </ac:picMkLst>
        </pc:picChg>
        <pc:picChg chg="add mod">
          <ac:chgData name="Xiting Wang" userId="4215c639-9d29-431d-98bc-3378e62bb0e5" providerId="ADAL" clId="{A7F07307-C11E-45BA-AAB4-8AC43D446B01}" dt="2022-08-15T01:40:45.868" v="9015" actId="1076"/>
          <ac:picMkLst>
            <pc:docMk/>
            <pc:sldMk cId="2856685083" sldId="3509"/>
            <ac:picMk id="12" creationId="{57624BD3-11CD-1856-AA04-C750F426699C}"/>
          </ac:picMkLst>
        </pc:picChg>
        <pc:picChg chg="add mod ord modCrop">
          <ac:chgData name="Xiting Wang" userId="4215c639-9d29-431d-98bc-3378e62bb0e5" providerId="ADAL" clId="{A7F07307-C11E-45BA-AAB4-8AC43D446B01}" dt="2022-08-15T01:48:44.242" v="9069" actId="1076"/>
          <ac:picMkLst>
            <pc:docMk/>
            <pc:sldMk cId="2856685083" sldId="3509"/>
            <ac:picMk id="17" creationId="{F5EBCFEE-8243-AC9F-C5BA-7E601CC954E7}"/>
          </ac:picMkLst>
        </pc:picChg>
        <pc:picChg chg="add del mod">
          <ac:chgData name="Xiting Wang" userId="4215c639-9d29-431d-98bc-3378e62bb0e5" providerId="ADAL" clId="{A7F07307-C11E-45BA-AAB4-8AC43D446B01}" dt="2022-08-15T01:49:03.864" v="9076" actId="478"/>
          <ac:picMkLst>
            <pc:docMk/>
            <pc:sldMk cId="2856685083" sldId="3509"/>
            <ac:picMk id="18" creationId="{62C9A083-74C6-548E-DE1A-4CB690097E53}"/>
          </ac:picMkLst>
        </pc:picChg>
        <pc:picChg chg="add del mod modCrop">
          <ac:chgData name="Xiting Wang" userId="4215c639-9d29-431d-98bc-3378e62bb0e5" providerId="ADAL" clId="{A7F07307-C11E-45BA-AAB4-8AC43D446B01}" dt="2022-08-15T01:52:36.642" v="9096" actId="478"/>
          <ac:picMkLst>
            <pc:docMk/>
            <pc:sldMk cId="2856685083" sldId="3509"/>
            <ac:picMk id="26" creationId="{449DCC9E-C494-22D4-BFBF-778748982608}"/>
          </ac:picMkLst>
        </pc:picChg>
        <pc:picChg chg="add del mod modCrop">
          <ac:chgData name="Xiting Wang" userId="4215c639-9d29-431d-98bc-3378e62bb0e5" providerId="ADAL" clId="{A7F07307-C11E-45BA-AAB4-8AC43D446B01}" dt="2022-08-15T01:52:30.347" v="9092" actId="478"/>
          <ac:picMkLst>
            <pc:docMk/>
            <pc:sldMk cId="2856685083" sldId="3509"/>
            <ac:picMk id="28" creationId="{0940E105-54A1-FF42-7042-D66071CB0C80}"/>
          </ac:picMkLst>
        </pc:picChg>
        <pc:picChg chg="add mod modCrop">
          <ac:chgData name="Xiting Wang" userId="4215c639-9d29-431d-98bc-3378e62bb0e5" providerId="ADAL" clId="{A7F07307-C11E-45BA-AAB4-8AC43D446B01}" dt="2022-08-15T02:00:49.547" v="9216" actId="1076"/>
          <ac:picMkLst>
            <pc:docMk/>
            <pc:sldMk cId="2856685083" sldId="3509"/>
            <ac:picMk id="29" creationId="{4383DC8A-2B1C-D200-6EDE-95F267C0B1E8}"/>
          </ac:picMkLst>
        </pc:picChg>
        <pc:picChg chg="add mod modCrop">
          <ac:chgData name="Xiting Wang" userId="4215c639-9d29-431d-98bc-3378e62bb0e5" providerId="ADAL" clId="{A7F07307-C11E-45BA-AAB4-8AC43D446B01}" dt="2022-08-15T02:00:54.252" v="9217" actId="1076"/>
          <ac:picMkLst>
            <pc:docMk/>
            <pc:sldMk cId="2856685083" sldId="3509"/>
            <ac:picMk id="31" creationId="{26D0AF92-99E5-3010-AAEF-D034C26A416A}"/>
          </ac:picMkLst>
        </pc:picChg>
        <pc:picChg chg="add mod modCrop">
          <ac:chgData name="Xiting Wang" userId="4215c639-9d29-431d-98bc-3378e62bb0e5" providerId="ADAL" clId="{A7F07307-C11E-45BA-AAB4-8AC43D446B01}" dt="2022-08-15T01:55:45.191" v="9129" actId="14100"/>
          <ac:picMkLst>
            <pc:docMk/>
            <pc:sldMk cId="2856685083" sldId="3509"/>
            <ac:picMk id="32" creationId="{86130EB9-BE9E-0590-BA42-42DCE62AD429}"/>
          </ac:picMkLst>
        </pc:picChg>
        <pc:picChg chg="add del mod">
          <ac:chgData name="Xiting Wang" userId="4215c639-9d29-431d-98bc-3378e62bb0e5" providerId="ADAL" clId="{A7F07307-C11E-45BA-AAB4-8AC43D446B01}" dt="2022-08-15T01:55:47.111" v="9133" actId="22"/>
          <ac:picMkLst>
            <pc:docMk/>
            <pc:sldMk cId="2856685083" sldId="3509"/>
            <ac:picMk id="34" creationId="{F52019D3-813D-80DE-A4BB-487F17481CA2}"/>
          </ac:picMkLst>
        </pc:picChg>
        <pc:picChg chg="add del mod">
          <ac:chgData name="Xiting Wang" userId="4215c639-9d29-431d-98bc-3378e62bb0e5" providerId="ADAL" clId="{A7F07307-C11E-45BA-AAB4-8AC43D446B01}" dt="2022-08-15T01:55:46.005" v="9131" actId="22"/>
          <ac:picMkLst>
            <pc:docMk/>
            <pc:sldMk cId="2856685083" sldId="3509"/>
            <ac:picMk id="36" creationId="{1A2A73FC-7AD4-B5B6-9A3F-B21E5665A2A2}"/>
          </ac:picMkLst>
        </pc:picChg>
        <pc:picChg chg="add mod">
          <ac:chgData name="Xiting Wang" userId="4215c639-9d29-431d-98bc-3378e62bb0e5" providerId="ADAL" clId="{A7F07307-C11E-45BA-AAB4-8AC43D446B01}" dt="2022-08-15T01:55:52.940" v="9135" actId="1076"/>
          <ac:picMkLst>
            <pc:docMk/>
            <pc:sldMk cId="2856685083" sldId="3509"/>
            <ac:picMk id="38" creationId="{5F9E72E4-F989-C8E8-A99D-4191A382B03D}"/>
          </ac:picMkLst>
        </pc:picChg>
        <pc:picChg chg="add mod">
          <ac:chgData name="Xiting Wang" userId="4215c639-9d29-431d-98bc-3378e62bb0e5" providerId="ADAL" clId="{A7F07307-C11E-45BA-AAB4-8AC43D446B01}" dt="2022-08-15T01:55:55.516" v="9137" actId="1076"/>
          <ac:picMkLst>
            <pc:docMk/>
            <pc:sldMk cId="2856685083" sldId="3509"/>
            <ac:picMk id="40" creationId="{EA50B8E2-CF33-CAAB-EDCA-C0A45E145C6C}"/>
          </ac:picMkLst>
        </pc:picChg>
        <pc:picChg chg="add mod">
          <ac:chgData name="Xiting Wang" userId="4215c639-9d29-431d-98bc-3378e62bb0e5" providerId="ADAL" clId="{A7F07307-C11E-45BA-AAB4-8AC43D446B01}" dt="2022-08-15T01:56:04.883" v="9143" actId="1076"/>
          <ac:picMkLst>
            <pc:docMk/>
            <pc:sldMk cId="2856685083" sldId="3509"/>
            <ac:picMk id="42" creationId="{1C5AF158-012A-CCE7-E036-253C9196CA7E}"/>
          </ac:picMkLst>
        </pc:picChg>
        <pc:picChg chg="add mod">
          <ac:chgData name="Xiting Wang" userId="4215c639-9d29-431d-98bc-3378e62bb0e5" providerId="ADAL" clId="{A7F07307-C11E-45BA-AAB4-8AC43D446B01}" dt="2022-08-15T01:56:04.082" v="9142" actId="1076"/>
          <ac:picMkLst>
            <pc:docMk/>
            <pc:sldMk cId="2856685083" sldId="3509"/>
            <ac:picMk id="44" creationId="{FE128AC9-E9D7-155F-14F1-2C4602552643}"/>
          </ac:picMkLst>
        </pc:picChg>
        <pc:picChg chg="add mod">
          <ac:chgData name="Xiting Wang" userId="4215c639-9d29-431d-98bc-3378e62bb0e5" providerId="ADAL" clId="{A7F07307-C11E-45BA-AAB4-8AC43D446B01}" dt="2022-08-15T01:56:03.130" v="9141" actId="1076"/>
          <ac:picMkLst>
            <pc:docMk/>
            <pc:sldMk cId="2856685083" sldId="3509"/>
            <ac:picMk id="46" creationId="{F780D194-FEEA-F4E4-7ADE-5199AC5DF8BD}"/>
          </ac:picMkLst>
        </pc:picChg>
        <pc:picChg chg="add mod">
          <ac:chgData name="Xiting Wang" userId="4215c639-9d29-431d-98bc-3378e62bb0e5" providerId="ADAL" clId="{A7F07307-C11E-45BA-AAB4-8AC43D446B01}" dt="2022-08-15T01:56:15.130" v="9149" actId="1076"/>
          <ac:picMkLst>
            <pc:docMk/>
            <pc:sldMk cId="2856685083" sldId="3509"/>
            <ac:picMk id="48" creationId="{D1390A00-C6A7-2750-F295-1CDF8C5AC90F}"/>
          </ac:picMkLst>
        </pc:picChg>
        <pc:picChg chg="add mod">
          <ac:chgData name="Xiting Wang" userId="4215c639-9d29-431d-98bc-3378e62bb0e5" providerId="ADAL" clId="{A7F07307-C11E-45BA-AAB4-8AC43D446B01}" dt="2022-08-15T01:56:16.466" v="9150" actId="1076"/>
          <ac:picMkLst>
            <pc:docMk/>
            <pc:sldMk cId="2856685083" sldId="3509"/>
            <ac:picMk id="50" creationId="{03E7B5C3-2CCF-EEC6-CAF3-791986B2D309}"/>
          </ac:picMkLst>
        </pc:picChg>
        <pc:picChg chg="add mod">
          <ac:chgData name="Xiting Wang" userId="4215c639-9d29-431d-98bc-3378e62bb0e5" providerId="ADAL" clId="{A7F07307-C11E-45BA-AAB4-8AC43D446B01}" dt="2022-08-15T01:56:20.738" v="9152" actId="1076"/>
          <ac:picMkLst>
            <pc:docMk/>
            <pc:sldMk cId="2856685083" sldId="3509"/>
            <ac:picMk id="52" creationId="{DEA85107-EB3F-9769-6240-F3C2FAAC2F67}"/>
          </ac:picMkLst>
        </pc:picChg>
        <pc:picChg chg="add mod">
          <ac:chgData name="Xiting Wang" userId="4215c639-9d29-431d-98bc-3378e62bb0e5" providerId="ADAL" clId="{A7F07307-C11E-45BA-AAB4-8AC43D446B01}" dt="2022-08-15T01:59:28.692" v="9182" actId="1076"/>
          <ac:picMkLst>
            <pc:docMk/>
            <pc:sldMk cId="2856685083" sldId="3509"/>
            <ac:picMk id="53" creationId="{45E01AFD-0E21-9896-4316-1FB78AA4E2E2}"/>
          </ac:picMkLst>
        </pc:picChg>
        <pc:picChg chg="add mod">
          <ac:chgData name="Xiting Wang" userId="4215c639-9d29-431d-98bc-3378e62bb0e5" providerId="ADAL" clId="{A7F07307-C11E-45BA-AAB4-8AC43D446B01}" dt="2022-08-15T02:07:39.707" v="9309" actId="1076"/>
          <ac:picMkLst>
            <pc:docMk/>
            <pc:sldMk cId="2856685083" sldId="3509"/>
            <ac:picMk id="58" creationId="{D78FC8A9-DF0A-D5BC-73F4-706842B5671C}"/>
          </ac:picMkLst>
        </pc:picChg>
        <pc:picChg chg="mod">
          <ac:chgData name="Xiting Wang" userId="4215c639-9d29-431d-98bc-3378e62bb0e5" providerId="ADAL" clId="{A7F07307-C11E-45BA-AAB4-8AC43D446B01}" dt="2022-08-15T02:07:30.609" v="9308" actId="403"/>
          <ac:picMkLst>
            <pc:docMk/>
            <pc:sldMk cId="2856685083" sldId="3509"/>
            <ac:picMk id="60" creationId="{3206EDCA-19F3-1223-9CD0-03C9ABE41E13}"/>
          </ac:picMkLst>
        </pc:picChg>
      </pc:sldChg>
      <pc:sldChg chg="addSp delSp modSp add del mod">
        <pc:chgData name="Xiting Wang" userId="4215c639-9d29-431d-98bc-3378e62bb0e5" providerId="ADAL" clId="{A7F07307-C11E-45BA-AAB4-8AC43D446B01}" dt="2022-08-15T06:07:30.096" v="13094" actId="47"/>
        <pc:sldMkLst>
          <pc:docMk/>
          <pc:sldMk cId="4293444617" sldId="3510"/>
        </pc:sldMkLst>
        <pc:spChg chg="add mod">
          <ac:chgData name="Xiting Wang" userId="4215c639-9d29-431d-98bc-3378e62bb0e5" providerId="ADAL" clId="{A7F07307-C11E-45BA-AAB4-8AC43D446B01}" dt="2022-08-15T02:17:58.533" v="9398" actId="208"/>
          <ac:spMkLst>
            <pc:docMk/>
            <pc:sldMk cId="4293444617" sldId="3510"/>
            <ac:spMk id="8" creationId="{4BD21EA4-D2AC-4B2C-833A-74C3895AA7B8}"/>
          </ac:spMkLst>
        </pc:spChg>
        <pc:spChg chg="del">
          <ac:chgData name="Xiting Wang" userId="4215c639-9d29-431d-98bc-3378e62bb0e5" providerId="ADAL" clId="{A7F07307-C11E-45BA-AAB4-8AC43D446B01}" dt="2022-08-15T02:01:16.348" v="9219" actId="478"/>
          <ac:spMkLst>
            <pc:docMk/>
            <pc:sldMk cId="4293444617" sldId="3510"/>
            <ac:spMk id="9" creationId="{4B06D13B-C166-77BF-0C64-D175FD1005BF}"/>
          </ac:spMkLst>
        </pc:spChg>
        <pc:spChg chg="add mod">
          <ac:chgData name="Xiting Wang" userId="4215c639-9d29-431d-98bc-3378e62bb0e5" providerId="ADAL" clId="{A7F07307-C11E-45BA-AAB4-8AC43D446B01}" dt="2022-08-15T02:04:25.459" v="9259" actId="1076"/>
          <ac:spMkLst>
            <pc:docMk/>
            <pc:sldMk cId="4293444617" sldId="3510"/>
            <ac:spMk id="13" creationId="{0F208E4D-7E63-7B28-DA0C-D8985E177162}"/>
          </ac:spMkLst>
        </pc:spChg>
        <pc:spChg chg="del">
          <ac:chgData name="Xiting Wang" userId="4215c639-9d29-431d-98bc-3378e62bb0e5" providerId="ADAL" clId="{A7F07307-C11E-45BA-AAB4-8AC43D446B01}" dt="2022-08-15T02:01:16.348" v="9219" actId="478"/>
          <ac:spMkLst>
            <pc:docMk/>
            <pc:sldMk cId="4293444617" sldId="3510"/>
            <ac:spMk id="20" creationId="{120FD17E-AFF3-76E3-3568-37A627514C81}"/>
          </ac:spMkLst>
        </pc:spChg>
        <pc:spChg chg="del">
          <ac:chgData name="Xiting Wang" userId="4215c639-9d29-431d-98bc-3378e62bb0e5" providerId="ADAL" clId="{A7F07307-C11E-45BA-AAB4-8AC43D446B01}" dt="2022-08-15T02:01:16.348" v="9219" actId="478"/>
          <ac:spMkLst>
            <pc:docMk/>
            <pc:sldMk cId="4293444617" sldId="3510"/>
            <ac:spMk id="22" creationId="{874B1295-E957-C304-27B5-30EA118721A4}"/>
          </ac:spMkLst>
        </pc:spChg>
        <pc:spChg chg="del">
          <ac:chgData name="Xiting Wang" userId="4215c639-9d29-431d-98bc-3378e62bb0e5" providerId="ADAL" clId="{A7F07307-C11E-45BA-AAB4-8AC43D446B01}" dt="2022-08-15T02:01:16.348" v="9219" actId="478"/>
          <ac:spMkLst>
            <pc:docMk/>
            <pc:sldMk cId="4293444617" sldId="3510"/>
            <ac:spMk id="24" creationId="{EEAF4451-8088-9537-2213-3177D40368BF}"/>
          </ac:spMkLst>
        </pc:spChg>
        <pc:spChg chg="mod">
          <ac:chgData name="Xiting Wang" userId="4215c639-9d29-431d-98bc-3378e62bb0e5" providerId="ADAL" clId="{A7F07307-C11E-45BA-AAB4-8AC43D446B01}" dt="2022-08-15T02:18:58.944" v="9405" actId="207"/>
          <ac:spMkLst>
            <pc:docMk/>
            <pc:sldMk cId="4293444617" sldId="3510"/>
            <ac:spMk id="54" creationId="{AAD48EDA-9FD6-A9E0-5F4D-07045527714B}"/>
          </ac:spMkLst>
        </pc:spChg>
        <pc:spChg chg="mod">
          <ac:chgData name="Xiting Wang" userId="4215c639-9d29-431d-98bc-3378e62bb0e5" providerId="ADAL" clId="{A7F07307-C11E-45BA-AAB4-8AC43D446B01}" dt="2022-08-15T02:17:56.188" v="9396" actId="208"/>
          <ac:spMkLst>
            <pc:docMk/>
            <pc:sldMk cId="4293444617" sldId="3510"/>
            <ac:spMk id="56" creationId="{61E2563E-4088-E7C6-F176-1A0AB69C16B3}"/>
          </ac:spMkLst>
        </pc:spChg>
        <pc:grpChg chg="mod">
          <ac:chgData name="Xiting Wang" userId="4215c639-9d29-431d-98bc-3378e62bb0e5" providerId="ADAL" clId="{A7F07307-C11E-45BA-AAB4-8AC43D446B01}" dt="2022-08-15T02:18:25.487" v="9401"/>
          <ac:grpSpMkLst>
            <pc:docMk/>
            <pc:sldMk cId="4293444617" sldId="3510"/>
            <ac:grpSpMk id="55" creationId="{2139D0EC-210D-DA85-F75C-1D40800195D9}"/>
          </ac:grpSpMkLst>
        </pc:grpChg>
        <pc:picChg chg="add mod">
          <ac:chgData name="Xiting Wang" userId="4215c639-9d29-431d-98bc-3378e62bb0e5" providerId="ADAL" clId="{A7F07307-C11E-45BA-AAB4-8AC43D446B01}" dt="2022-08-15T02:01:25.980" v="9221" actId="1076"/>
          <ac:picMkLst>
            <pc:docMk/>
            <pc:sldMk cId="4293444617" sldId="3510"/>
            <ac:picMk id="4" creationId="{9F69C1EE-9A93-759B-7C8C-744256D8C0BB}"/>
          </ac:picMkLst>
        </pc:picChg>
        <pc:picChg chg="add mod modCrop">
          <ac:chgData name="Xiting Wang" userId="4215c639-9d29-431d-98bc-3378e62bb0e5" providerId="ADAL" clId="{A7F07307-C11E-45BA-AAB4-8AC43D446B01}" dt="2022-08-15T02:06:56.380" v="9288" actId="1076"/>
          <ac:picMkLst>
            <pc:docMk/>
            <pc:sldMk cId="4293444617" sldId="3510"/>
            <ac:picMk id="5" creationId="{153E617B-D602-7326-B387-44A4089686A0}"/>
          </ac:picMkLst>
        </pc:picChg>
        <pc:picChg chg="del">
          <ac:chgData name="Xiting Wang" userId="4215c639-9d29-431d-98bc-3378e62bb0e5" providerId="ADAL" clId="{A7F07307-C11E-45BA-AAB4-8AC43D446B01}" dt="2022-08-15T02:01:16.348" v="9219" actId="478"/>
          <ac:picMkLst>
            <pc:docMk/>
            <pc:sldMk cId="4293444617" sldId="3510"/>
            <ac:picMk id="6" creationId="{44B65B96-9A95-BAAD-EB4C-2BA074D07DB2}"/>
          </ac:picMkLst>
        </pc:picChg>
        <pc:picChg chg="del">
          <ac:chgData name="Xiting Wang" userId="4215c639-9d29-431d-98bc-3378e62bb0e5" providerId="ADAL" clId="{A7F07307-C11E-45BA-AAB4-8AC43D446B01}" dt="2022-08-15T02:01:16.348" v="9219" actId="478"/>
          <ac:picMkLst>
            <pc:docMk/>
            <pc:sldMk cId="4293444617" sldId="3510"/>
            <ac:picMk id="10" creationId="{FE7B6AD3-DD0B-5BEF-147C-C0834C0D9FEE}"/>
          </ac:picMkLst>
        </pc:picChg>
        <pc:picChg chg="del">
          <ac:chgData name="Xiting Wang" userId="4215c639-9d29-431d-98bc-3378e62bb0e5" providerId="ADAL" clId="{A7F07307-C11E-45BA-AAB4-8AC43D446B01}" dt="2022-08-15T02:01:16.348" v="9219" actId="478"/>
          <ac:picMkLst>
            <pc:docMk/>
            <pc:sldMk cId="4293444617" sldId="3510"/>
            <ac:picMk id="12" creationId="{57624BD3-11CD-1856-AA04-C750F426699C}"/>
          </ac:picMkLst>
        </pc:picChg>
        <pc:picChg chg="add del">
          <ac:chgData name="Xiting Wang" userId="4215c639-9d29-431d-98bc-3378e62bb0e5" providerId="ADAL" clId="{A7F07307-C11E-45BA-AAB4-8AC43D446B01}" dt="2022-08-15T02:06:04.626" v="9278" actId="478"/>
          <ac:picMkLst>
            <pc:docMk/>
            <pc:sldMk cId="4293444617" sldId="3510"/>
            <ac:picMk id="14" creationId="{1BD7AF71-5674-3AEB-BBFA-1962F014919C}"/>
          </ac:picMkLst>
        </pc:picChg>
        <pc:picChg chg="add mod">
          <ac:chgData name="Xiting Wang" userId="4215c639-9d29-431d-98bc-3378e62bb0e5" providerId="ADAL" clId="{A7F07307-C11E-45BA-AAB4-8AC43D446B01}" dt="2022-08-15T02:19:05.491" v="9406"/>
          <ac:picMkLst>
            <pc:docMk/>
            <pc:sldMk cId="4293444617" sldId="3510"/>
            <ac:picMk id="15" creationId="{B910ADD0-D1BF-5445-2E86-E96A571E34CC}"/>
          </ac:picMkLst>
        </pc:picChg>
        <pc:picChg chg="del">
          <ac:chgData name="Xiting Wang" userId="4215c639-9d29-431d-98bc-3378e62bb0e5" providerId="ADAL" clId="{A7F07307-C11E-45BA-AAB4-8AC43D446B01}" dt="2022-08-15T02:01:16.348" v="9219" actId="478"/>
          <ac:picMkLst>
            <pc:docMk/>
            <pc:sldMk cId="4293444617" sldId="3510"/>
            <ac:picMk id="17" creationId="{F5EBCFEE-8243-AC9F-C5BA-7E601CC954E7}"/>
          </ac:picMkLst>
        </pc:picChg>
        <pc:picChg chg="mod">
          <ac:chgData name="Xiting Wang" userId="4215c639-9d29-431d-98bc-3378e62bb0e5" providerId="ADAL" clId="{A7F07307-C11E-45BA-AAB4-8AC43D446B01}" dt="2022-08-15T02:04:32.968" v="9262" actId="1076"/>
          <ac:picMkLst>
            <pc:docMk/>
            <pc:sldMk cId="4293444617" sldId="3510"/>
            <ac:picMk id="29" creationId="{4383DC8A-2B1C-D200-6EDE-95F267C0B1E8}"/>
          </ac:picMkLst>
        </pc:picChg>
        <pc:picChg chg="mod">
          <ac:chgData name="Xiting Wang" userId="4215c639-9d29-431d-98bc-3378e62bb0e5" providerId="ADAL" clId="{A7F07307-C11E-45BA-AAB4-8AC43D446B01}" dt="2022-08-15T02:05:15.029" v="9276" actId="1076"/>
          <ac:picMkLst>
            <pc:docMk/>
            <pc:sldMk cId="4293444617" sldId="3510"/>
            <ac:picMk id="31" creationId="{26D0AF92-99E5-3010-AAEF-D034C26A416A}"/>
          </ac:picMkLst>
        </pc:picChg>
        <pc:picChg chg="mod">
          <ac:chgData name="Xiting Wang" userId="4215c639-9d29-431d-98bc-3378e62bb0e5" providerId="ADAL" clId="{A7F07307-C11E-45BA-AAB4-8AC43D446B01}" dt="2022-08-15T02:18:53.223" v="9404"/>
          <ac:picMkLst>
            <pc:docMk/>
            <pc:sldMk cId="4293444617" sldId="3510"/>
            <ac:picMk id="53" creationId="{45E01AFD-0E21-9896-4316-1FB78AA4E2E2}"/>
          </ac:picMkLst>
        </pc:picChg>
      </pc:sldChg>
      <pc:sldChg chg="addSp delSp modSp add del mod">
        <pc:chgData name="Xiting Wang" userId="4215c639-9d29-431d-98bc-3378e62bb0e5" providerId="ADAL" clId="{A7F07307-C11E-45BA-AAB4-8AC43D446B01}" dt="2022-08-15T06:07:30.096" v="13094" actId="47"/>
        <pc:sldMkLst>
          <pc:docMk/>
          <pc:sldMk cId="3892411392" sldId="3511"/>
        </pc:sldMkLst>
        <pc:picChg chg="add mod modCrop">
          <ac:chgData name="Xiting Wang" userId="4215c639-9d29-431d-98bc-3378e62bb0e5" providerId="ADAL" clId="{A7F07307-C11E-45BA-AAB4-8AC43D446B01}" dt="2022-08-15T02:12:20.746" v="9327" actId="1076"/>
          <ac:picMkLst>
            <pc:docMk/>
            <pc:sldMk cId="3892411392" sldId="3511"/>
            <ac:picMk id="3" creationId="{7AD39815-CB83-ACED-1FD6-A6DFF2F860CF}"/>
          </ac:picMkLst>
        </pc:picChg>
        <pc:picChg chg="add del mod">
          <ac:chgData name="Xiting Wang" userId="4215c639-9d29-431d-98bc-3378e62bb0e5" providerId="ADAL" clId="{A7F07307-C11E-45BA-AAB4-8AC43D446B01}" dt="2022-08-15T02:12:20.403" v="9326"/>
          <ac:picMkLst>
            <pc:docMk/>
            <pc:sldMk cId="3892411392" sldId="3511"/>
            <ac:picMk id="4" creationId="{0C52CFA5-82A9-E903-5379-E59E99FC1C66}"/>
          </ac:picMkLst>
        </pc:picChg>
        <pc:picChg chg="add mod modCrop">
          <ac:chgData name="Xiting Wang" userId="4215c639-9d29-431d-98bc-3378e62bb0e5" providerId="ADAL" clId="{A7F07307-C11E-45BA-AAB4-8AC43D446B01}" dt="2022-08-15T02:13:37.396" v="9338" actId="1076"/>
          <ac:picMkLst>
            <pc:docMk/>
            <pc:sldMk cId="3892411392" sldId="3511"/>
            <ac:picMk id="5" creationId="{A1B7FC03-C596-C9F4-762B-EB79A82A054A}"/>
          </ac:picMkLst>
        </pc:picChg>
        <pc:picChg chg="mod">
          <ac:chgData name="Xiting Wang" userId="4215c639-9d29-431d-98bc-3378e62bb0e5" providerId="ADAL" clId="{A7F07307-C11E-45BA-AAB4-8AC43D446B01}" dt="2022-08-15T02:10:55.419" v="9321" actId="1076"/>
          <ac:picMkLst>
            <pc:docMk/>
            <pc:sldMk cId="3892411392" sldId="3511"/>
            <ac:picMk id="6" creationId="{44B65B96-9A95-BAAD-EB4C-2BA074D07DB2}"/>
          </ac:picMkLst>
        </pc:picChg>
        <pc:picChg chg="mod">
          <ac:chgData name="Xiting Wang" userId="4215c639-9d29-431d-98bc-3378e62bb0e5" providerId="ADAL" clId="{A7F07307-C11E-45BA-AAB4-8AC43D446B01}" dt="2022-08-15T02:13:29.037" v="9334" actId="1076"/>
          <ac:picMkLst>
            <pc:docMk/>
            <pc:sldMk cId="3892411392" sldId="3511"/>
            <ac:picMk id="10" creationId="{FE7B6AD3-DD0B-5BEF-147C-C0834C0D9FEE}"/>
          </ac:picMkLst>
        </pc:picChg>
        <pc:picChg chg="mod">
          <ac:chgData name="Xiting Wang" userId="4215c639-9d29-431d-98bc-3378e62bb0e5" providerId="ADAL" clId="{A7F07307-C11E-45BA-AAB4-8AC43D446B01}" dt="2022-08-15T02:13:29.037" v="9334" actId="1076"/>
          <ac:picMkLst>
            <pc:docMk/>
            <pc:sldMk cId="3892411392" sldId="3511"/>
            <ac:picMk id="12" creationId="{57624BD3-11CD-1856-AA04-C750F426699C}"/>
          </ac:picMkLst>
        </pc:picChg>
        <pc:picChg chg="mod">
          <ac:chgData name="Xiting Wang" userId="4215c639-9d29-431d-98bc-3378e62bb0e5" providerId="ADAL" clId="{A7F07307-C11E-45BA-AAB4-8AC43D446B01}" dt="2022-08-15T02:13:29.037" v="9334" actId="1076"/>
          <ac:picMkLst>
            <pc:docMk/>
            <pc:sldMk cId="3892411392" sldId="3511"/>
            <ac:picMk id="17" creationId="{F5EBCFEE-8243-AC9F-C5BA-7E601CC954E7}"/>
          </ac:picMkLst>
        </pc:picChg>
      </pc:sldChg>
      <pc:sldChg chg="addSp delSp modSp add del mod modNotesTx">
        <pc:chgData name="Xiting Wang" userId="4215c639-9d29-431d-98bc-3378e62bb0e5" providerId="ADAL" clId="{A7F07307-C11E-45BA-AAB4-8AC43D446B01}" dt="2022-08-15T06:07:30.096" v="13094" actId="47"/>
        <pc:sldMkLst>
          <pc:docMk/>
          <pc:sldMk cId="634813276" sldId="3512"/>
        </pc:sldMkLst>
        <pc:spChg chg="add mod topLvl">
          <ac:chgData name="Xiting Wang" userId="4215c639-9d29-431d-98bc-3378e62bb0e5" providerId="ADAL" clId="{A7F07307-C11E-45BA-AAB4-8AC43D446B01}" dt="2022-08-15T02:25:12.183" v="9447" actId="165"/>
          <ac:spMkLst>
            <pc:docMk/>
            <pc:sldMk cId="634813276" sldId="3512"/>
            <ac:spMk id="8" creationId="{3076C5DB-8BFD-F45E-64EB-2FA88E2DF924}"/>
          </ac:spMkLst>
        </pc:spChg>
        <pc:spChg chg="mod topLvl">
          <ac:chgData name="Xiting Wang" userId="4215c639-9d29-431d-98bc-3378e62bb0e5" providerId="ADAL" clId="{A7F07307-C11E-45BA-AAB4-8AC43D446B01}" dt="2022-08-15T02:25:12.183" v="9447" actId="165"/>
          <ac:spMkLst>
            <pc:docMk/>
            <pc:sldMk cId="634813276" sldId="3512"/>
            <ac:spMk id="9" creationId="{4B06D13B-C166-77BF-0C64-D175FD1005BF}"/>
          </ac:spMkLst>
        </pc:spChg>
        <pc:spChg chg="add mod">
          <ac:chgData name="Xiting Wang" userId="4215c639-9d29-431d-98bc-3378e62bb0e5" providerId="ADAL" clId="{A7F07307-C11E-45BA-AAB4-8AC43D446B01}" dt="2022-08-15T02:20:11.653" v="9416" actId="14100"/>
          <ac:spMkLst>
            <pc:docMk/>
            <pc:sldMk cId="634813276" sldId="3512"/>
            <ac:spMk id="13" creationId="{04C95A71-8D84-8606-7FE7-6D215466BA98}"/>
          </ac:spMkLst>
        </pc:spChg>
        <pc:spChg chg="add mod topLvl">
          <ac:chgData name="Xiting Wang" userId="4215c639-9d29-431d-98bc-3378e62bb0e5" providerId="ADAL" clId="{A7F07307-C11E-45BA-AAB4-8AC43D446B01}" dt="2022-08-15T02:25:12.183" v="9447" actId="165"/>
          <ac:spMkLst>
            <pc:docMk/>
            <pc:sldMk cId="634813276" sldId="3512"/>
            <ac:spMk id="15" creationId="{D7FE4268-0A5F-659D-722B-A8CF34E188F0}"/>
          </ac:spMkLst>
        </pc:spChg>
        <pc:spChg chg="mod topLvl">
          <ac:chgData name="Xiting Wang" userId="4215c639-9d29-431d-98bc-3378e62bb0e5" providerId="ADAL" clId="{A7F07307-C11E-45BA-AAB4-8AC43D446B01}" dt="2022-08-15T02:25:12.183" v="9447" actId="165"/>
          <ac:spMkLst>
            <pc:docMk/>
            <pc:sldMk cId="634813276" sldId="3512"/>
            <ac:spMk id="20" creationId="{120FD17E-AFF3-76E3-3568-37A627514C81}"/>
          </ac:spMkLst>
        </pc:spChg>
        <pc:spChg chg="del mod">
          <ac:chgData name="Xiting Wang" userId="4215c639-9d29-431d-98bc-3378e62bb0e5" providerId="ADAL" clId="{A7F07307-C11E-45BA-AAB4-8AC43D446B01}" dt="2022-08-15T02:20:03.354" v="9413" actId="478"/>
          <ac:spMkLst>
            <pc:docMk/>
            <pc:sldMk cId="634813276" sldId="3512"/>
            <ac:spMk id="22" creationId="{874B1295-E957-C304-27B5-30EA118721A4}"/>
          </ac:spMkLst>
        </pc:spChg>
        <pc:spChg chg="del mod">
          <ac:chgData name="Xiting Wang" userId="4215c639-9d29-431d-98bc-3378e62bb0e5" providerId="ADAL" clId="{A7F07307-C11E-45BA-AAB4-8AC43D446B01}" dt="2022-08-15T02:20:03.354" v="9413" actId="478"/>
          <ac:spMkLst>
            <pc:docMk/>
            <pc:sldMk cId="634813276" sldId="3512"/>
            <ac:spMk id="24" creationId="{EEAF4451-8088-9537-2213-3177D40368BF}"/>
          </ac:spMkLst>
        </pc:spChg>
        <pc:spChg chg="mod">
          <ac:chgData name="Xiting Wang" userId="4215c639-9d29-431d-98bc-3378e62bb0e5" providerId="ADAL" clId="{A7F07307-C11E-45BA-AAB4-8AC43D446B01}" dt="2022-08-15T02:17:24.684" v="9390" actId="208"/>
          <ac:spMkLst>
            <pc:docMk/>
            <pc:sldMk cId="634813276" sldId="3512"/>
            <ac:spMk id="56" creationId="{61E2563E-4088-E7C6-F176-1A0AB69C16B3}"/>
          </ac:spMkLst>
        </pc:spChg>
        <pc:grpChg chg="add del">
          <ac:chgData name="Xiting Wang" userId="4215c639-9d29-431d-98bc-3378e62bb0e5" providerId="ADAL" clId="{A7F07307-C11E-45BA-AAB4-8AC43D446B01}" dt="2022-08-15T02:25:12.183" v="9447" actId="165"/>
          <ac:grpSpMkLst>
            <pc:docMk/>
            <pc:sldMk cId="634813276" sldId="3512"/>
            <ac:grpSpMk id="16" creationId="{5F3DABBE-53EC-7BA5-132A-3B140A643970}"/>
          </ac:grpSpMkLst>
        </pc:grpChg>
        <pc:grpChg chg="add">
          <ac:chgData name="Xiting Wang" userId="4215c639-9d29-431d-98bc-3378e62bb0e5" providerId="ADAL" clId="{A7F07307-C11E-45BA-AAB4-8AC43D446B01}" dt="2022-08-15T02:25:16.432" v="9448" actId="164"/>
          <ac:grpSpMkLst>
            <pc:docMk/>
            <pc:sldMk cId="634813276" sldId="3512"/>
            <ac:grpSpMk id="18" creationId="{F21AB320-B835-AF87-7B32-803EF10D2F81}"/>
          </ac:grpSpMkLst>
        </pc:grpChg>
        <pc:grpChg chg="add">
          <ac:chgData name="Xiting Wang" userId="4215c639-9d29-431d-98bc-3378e62bb0e5" providerId="ADAL" clId="{A7F07307-C11E-45BA-AAB4-8AC43D446B01}" dt="2022-08-15T02:25:20.974" v="9451" actId="164"/>
          <ac:grpSpMkLst>
            <pc:docMk/>
            <pc:sldMk cId="634813276" sldId="3512"/>
            <ac:grpSpMk id="19" creationId="{99EACED8-84E8-34F5-9E01-74D07D00005E}"/>
          </ac:grpSpMkLst>
        </pc:grpChg>
        <pc:picChg chg="del">
          <ac:chgData name="Xiting Wang" userId="4215c639-9d29-431d-98bc-3378e62bb0e5" providerId="ADAL" clId="{A7F07307-C11E-45BA-AAB4-8AC43D446B01}" dt="2022-08-15T02:14:00.749" v="9340" actId="478"/>
          <ac:picMkLst>
            <pc:docMk/>
            <pc:sldMk cId="634813276" sldId="3512"/>
            <ac:picMk id="3" creationId="{7AD39815-CB83-ACED-1FD6-A6DFF2F860CF}"/>
          </ac:picMkLst>
        </pc:picChg>
        <pc:picChg chg="mod topLvl">
          <ac:chgData name="Xiting Wang" userId="4215c639-9d29-431d-98bc-3378e62bb0e5" providerId="ADAL" clId="{A7F07307-C11E-45BA-AAB4-8AC43D446B01}" dt="2022-08-15T02:25:17.913" v="9450" actId="1076"/>
          <ac:picMkLst>
            <pc:docMk/>
            <pc:sldMk cId="634813276" sldId="3512"/>
            <ac:picMk id="5" creationId="{A1B7FC03-C596-C9F4-762B-EB79A82A054A}"/>
          </ac:picMkLst>
        </pc:picChg>
        <pc:picChg chg="mod">
          <ac:chgData name="Xiting Wang" userId="4215c639-9d29-431d-98bc-3378e62bb0e5" providerId="ADAL" clId="{A7F07307-C11E-45BA-AAB4-8AC43D446B01}" dt="2022-08-15T02:16:19.269" v="9384" actId="1076"/>
          <ac:picMkLst>
            <pc:docMk/>
            <pc:sldMk cId="634813276" sldId="3512"/>
            <ac:picMk id="6" creationId="{44B65B96-9A95-BAAD-EB4C-2BA074D07DB2}"/>
          </ac:picMkLst>
        </pc:picChg>
        <pc:picChg chg="add mod topLvl">
          <ac:chgData name="Xiting Wang" userId="4215c639-9d29-431d-98bc-3378e62bb0e5" providerId="ADAL" clId="{A7F07307-C11E-45BA-AAB4-8AC43D446B01}" dt="2022-08-15T02:25:12.183" v="9447" actId="165"/>
          <ac:picMkLst>
            <pc:docMk/>
            <pc:sldMk cId="634813276" sldId="3512"/>
            <ac:picMk id="7" creationId="{1372ECD1-ED9E-8C76-2A69-B1577DA99346}"/>
          </ac:picMkLst>
        </pc:picChg>
        <pc:picChg chg="mod">
          <ac:chgData name="Xiting Wang" userId="4215c639-9d29-431d-98bc-3378e62bb0e5" providerId="ADAL" clId="{A7F07307-C11E-45BA-AAB4-8AC43D446B01}" dt="2022-08-15T02:15:16.957" v="9376" actId="1076"/>
          <ac:picMkLst>
            <pc:docMk/>
            <pc:sldMk cId="634813276" sldId="3512"/>
            <ac:picMk id="10" creationId="{FE7B6AD3-DD0B-5BEF-147C-C0834C0D9FEE}"/>
          </ac:picMkLst>
        </pc:picChg>
        <pc:picChg chg="mod ord topLvl">
          <ac:chgData name="Xiting Wang" userId="4215c639-9d29-431d-98bc-3378e62bb0e5" providerId="ADAL" clId="{A7F07307-C11E-45BA-AAB4-8AC43D446B01}" dt="2022-08-15T02:25:12.183" v="9447" actId="165"/>
          <ac:picMkLst>
            <pc:docMk/>
            <pc:sldMk cId="634813276" sldId="3512"/>
            <ac:picMk id="17" creationId="{F5EBCFEE-8243-AC9F-C5BA-7E601CC954E7}"/>
          </ac:picMkLst>
        </pc:picChg>
      </pc:sldChg>
      <pc:sldChg chg="addSp delSp modSp add del mod ord modTransition">
        <pc:chgData name="Xiting Wang" userId="4215c639-9d29-431d-98bc-3378e62bb0e5" providerId="ADAL" clId="{A7F07307-C11E-45BA-AAB4-8AC43D446B01}" dt="2022-08-18T08:30:40.961" v="31832" actId="2696"/>
        <pc:sldMkLst>
          <pc:docMk/>
          <pc:sldMk cId="2685329884" sldId="3513"/>
        </pc:sldMkLst>
        <pc:spChg chg="add del mod">
          <ac:chgData name="Xiting Wang" userId="4215c639-9d29-431d-98bc-3378e62bb0e5" providerId="ADAL" clId="{A7F07307-C11E-45BA-AAB4-8AC43D446B01}" dt="2022-08-15T03:23:01.947" v="10034" actId="1076"/>
          <ac:spMkLst>
            <pc:docMk/>
            <pc:sldMk cId="2685329884" sldId="3513"/>
            <ac:spMk id="9" creationId="{EA2DB47F-9B17-3DEA-EB94-050DA232C8F1}"/>
          </ac:spMkLst>
        </pc:spChg>
        <pc:spChg chg="mod">
          <ac:chgData name="Xiting Wang" userId="4215c639-9d29-431d-98bc-3378e62bb0e5" providerId="ADAL" clId="{A7F07307-C11E-45BA-AAB4-8AC43D446B01}" dt="2022-08-15T03:23:16.600" v="10043" actId="20577"/>
          <ac:spMkLst>
            <pc:docMk/>
            <pc:sldMk cId="2685329884" sldId="3513"/>
            <ac:spMk id="10" creationId="{4CC9C6F1-334E-8B65-CE21-503870D02D83}"/>
          </ac:spMkLst>
        </pc:spChg>
        <pc:spChg chg="add del mod">
          <ac:chgData name="Xiting Wang" userId="4215c639-9d29-431d-98bc-3378e62bb0e5" providerId="ADAL" clId="{A7F07307-C11E-45BA-AAB4-8AC43D446B01}" dt="2022-08-15T03:23:01.947" v="10034" actId="1076"/>
          <ac:spMkLst>
            <pc:docMk/>
            <pc:sldMk cId="2685329884" sldId="3513"/>
            <ac:spMk id="12" creationId="{00AF6192-4115-000F-8AF5-2B1E1D53900D}"/>
          </ac:spMkLst>
        </pc:spChg>
        <pc:spChg chg="add mod">
          <ac:chgData name="Xiting Wang" userId="4215c639-9d29-431d-98bc-3378e62bb0e5" providerId="ADAL" clId="{A7F07307-C11E-45BA-AAB4-8AC43D446B01}" dt="2022-08-15T03:24:13.978" v="10059" actId="207"/>
          <ac:spMkLst>
            <pc:docMk/>
            <pc:sldMk cId="2685329884" sldId="3513"/>
            <ac:spMk id="14" creationId="{E98BE94F-E609-8796-544B-3B265EAFDCBC}"/>
          </ac:spMkLst>
        </pc:spChg>
        <pc:spChg chg="add mod">
          <ac:chgData name="Xiting Wang" userId="4215c639-9d29-431d-98bc-3378e62bb0e5" providerId="ADAL" clId="{A7F07307-C11E-45BA-AAB4-8AC43D446B01}" dt="2022-08-15T03:28:40.620" v="10083" actId="1076"/>
          <ac:spMkLst>
            <pc:docMk/>
            <pc:sldMk cId="2685329884" sldId="3513"/>
            <ac:spMk id="24" creationId="{F36B588D-A884-65A5-6B53-AE942FBF6420}"/>
          </ac:spMkLst>
        </pc:spChg>
        <pc:spChg chg="add mod">
          <ac:chgData name="Xiting Wang" userId="4215c639-9d29-431d-98bc-3378e62bb0e5" providerId="ADAL" clId="{A7F07307-C11E-45BA-AAB4-8AC43D446B01}" dt="2022-08-15T03:28:40.620" v="10083" actId="1076"/>
          <ac:spMkLst>
            <pc:docMk/>
            <pc:sldMk cId="2685329884" sldId="3513"/>
            <ac:spMk id="27" creationId="{CD92F0CA-437D-0AE1-B8F2-78FF92ACAAB2}"/>
          </ac:spMkLst>
        </pc:spChg>
        <pc:spChg chg="del">
          <ac:chgData name="Xiting Wang" userId="4215c639-9d29-431d-98bc-3378e62bb0e5" providerId="ADAL" clId="{A7F07307-C11E-45BA-AAB4-8AC43D446B01}" dt="2022-08-15T03:22:57.682" v="10033" actId="478"/>
          <ac:spMkLst>
            <pc:docMk/>
            <pc:sldMk cId="2685329884" sldId="3513"/>
            <ac:spMk id="29" creationId="{5C6910D6-E24E-8374-9402-657D2B198562}"/>
          </ac:spMkLst>
        </pc:spChg>
        <pc:spChg chg="del">
          <ac:chgData name="Xiting Wang" userId="4215c639-9d29-431d-98bc-3378e62bb0e5" providerId="ADAL" clId="{A7F07307-C11E-45BA-AAB4-8AC43D446B01}" dt="2022-08-15T03:22:49.629" v="10028" actId="478"/>
          <ac:spMkLst>
            <pc:docMk/>
            <pc:sldMk cId="2685329884" sldId="3513"/>
            <ac:spMk id="30" creationId="{2A81A091-AECD-52E0-DF6F-D4D4E73EE09B}"/>
          </ac:spMkLst>
        </pc:spChg>
        <pc:spChg chg="del">
          <ac:chgData name="Xiting Wang" userId="4215c639-9d29-431d-98bc-3378e62bb0e5" providerId="ADAL" clId="{A7F07307-C11E-45BA-AAB4-8AC43D446B01}" dt="2022-08-15T03:23:33.429" v="10045" actId="478"/>
          <ac:spMkLst>
            <pc:docMk/>
            <pc:sldMk cId="2685329884" sldId="3513"/>
            <ac:spMk id="31" creationId="{778E6592-A44F-BD06-0243-24AC1FD66FCD}"/>
          </ac:spMkLst>
        </pc:spChg>
        <pc:spChg chg="del">
          <ac:chgData name="Xiting Wang" userId="4215c639-9d29-431d-98bc-3378e62bb0e5" providerId="ADAL" clId="{A7F07307-C11E-45BA-AAB4-8AC43D446B01}" dt="2022-08-15T03:23:33.429" v="10045" actId="478"/>
          <ac:spMkLst>
            <pc:docMk/>
            <pc:sldMk cId="2685329884" sldId="3513"/>
            <ac:spMk id="34" creationId="{E6C27899-7828-153C-E90E-56B2E59E9CD0}"/>
          </ac:spMkLst>
        </pc:spChg>
        <pc:spChg chg="del">
          <ac:chgData name="Xiting Wang" userId="4215c639-9d29-431d-98bc-3378e62bb0e5" providerId="ADAL" clId="{A7F07307-C11E-45BA-AAB4-8AC43D446B01}" dt="2022-08-15T03:23:33.429" v="10045" actId="478"/>
          <ac:spMkLst>
            <pc:docMk/>
            <pc:sldMk cId="2685329884" sldId="3513"/>
            <ac:spMk id="36" creationId="{7A7E2C2A-0EDF-61B2-ABEA-2A52A32D8088}"/>
          </ac:spMkLst>
        </pc:spChg>
        <pc:spChg chg="add mod">
          <ac:chgData name="Xiting Wang" userId="4215c639-9d29-431d-98bc-3378e62bb0e5" providerId="ADAL" clId="{A7F07307-C11E-45BA-AAB4-8AC43D446B01}" dt="2022-08-15T03:28:40.620" v="10083" actId="1076"/>
          <ac:spMkLst>
            <pc:docMk/>
            <pc:sldMk cId="2685329884" sldId="3513"/>
            <ac:spMk id="39" creationId="{9ED6B3C6-FF92-27CB-5CCC-02432692A626}"/>
          </ac:spMkLst>
        </pc:spChg>
        <pc:grpChg chg="add mod">
          <ac:chgData name="Xiting Wang" userId="4215c639-9d29-431d-98bc-3378e62bb0e5" providerId="ADAL" clId="{A7F07307-C11E-45BA-AAB4-8AC43D446B01}" dt="2022-08-15T03:25:02.836" v="10075" actId="1076"/>
          <ac:grpSpMkLst>
            <pc:docMk/>
            <pc:sldMk cId="2685329884" sldId="3513"/>
            <ac:grpSpMk id="3" creationId="{AC5DC565-A9E1-A824-9607-30EC643D9404}"/>
          </ac:grpSpMkLst>
        </pc:grpChg>
        <pc:grpChg chg="del">
          <ac:chgData name="Xiting Wang" userId="4215c639-9d29-431d-98bc-3378e62bb0e5" providerId="ADAL" clId="{A7F07307-C11E-45BA-AAB4-8AC43D446B01}" dt="2022-08-15T03:23:03.080" v="10035" actId="478"/>
          <ac:grpSpMkLst>
            <pc:docMk/>
            <pc:sldMk cId="2685329884" sldId="3513"/>
            <ac:grpSpMk id="21" creationId="{BB36BE2C-6EEF-1073-0CE8-608FCF3E9471}"/>
          </ac:grpSpMkLst>
        </pc:grpChg>
        <pc:picChg chg="mod">
          <ac:chgData name="Xiting Wang" userId="4215c639-9d29-431d-98bc-3378e62bb0e5" providerId="ADAL" clId="{A7F07307-C11E-45BA-AAB4-8AC43D446B01}" dt="2022-08-15T03:25:02.836" v="10075" actId="1076"/>
          <ac:picMkLst>
            <pc:docMk/>
            <pc:sldMk cId="2685329884" sldId="3513"/>
            <ac:picMk id="5" creationId="{EAC0BF65-99EA-8F58-685F-7B366E65EF80}"/>
          </ac:picMkLst>
        </pc:picChg>
        <pc:picChg chg="mod">
          <ac:chgData name="Xiting Wang" userId="4215c639-9d29-431d-98bc-3378e62bb0e5" providerId="ADAL" clId="{A7F07307-C11E-45BA-AAB4-8AC43D446B01}" dt="2022-08-15T03:25:02.836" v="10075" actId="1076"/>
          <ac:picMkLst>
            <pc:docMk/>
            <pc:sldMk cId="2685329884" sldId="3513"/>
            <ac:picMk id="7" creationId="{663F20F4-A87D-2DDA-A198-FE7B19BCDECF}"/>
          </ac:picMkLst>
        </pc:picChg>
        <pc:picChg chg="add del mod">
          <ac:chgData name="Xiting Wang" userId="4215c639-9d29-431d-98bc-3378e62bb0e5" providerId="ADAL" clId="{A7F07307-C11E-45BA-AAB4-8AC43D446B01}" dt="2022-08-15T03:28:21.462" v="10076" actId="478"/>
          <ac:picMkLst>
            <pc:docMk/>
            <pc:sldMk cId="2685329884" sldId="3513"/>
            <ac:picMk id="20" creationId="{ECC9F848-D74B-8221-70BF-818525E2F86A}"/>
          </ac:picMkLst>
        </pc:picChg>
        <pc:picChg chg="add mod">
          <ac:chgData name="Xiting Wang" userId="4215c639-9d29-431d-98bc-3378e62bb0e5" providerId="ADAL" clId="{A7F07307-C11E-45BA-AAB4-8AC43D446B01}" dt="2022-08-15T03:28:30.102" v="10081" actId="1076"/>
          <ac:picMkLst>
            <pc:docMk/>
            <pc:sldMk cId="2685329884" sldId="3513"/>
            <ac:picMk id="42" creationId="{BC377273-1089-CF6D-2A25-F7CDA66A764D}"/>
          </ac:picMkLst>
        </pc:pic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2922948025" sldId="3513"/>
        </pc:sldMkLst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3585074231" sldId="3514"/>
        </pc:sldMkLst>
      </pc:sldChg>
      <pc:sldChg chg="addSp modSp add del mod ord modTransition modAnim">
        <pc:chgData name="Xiting Wang" userId="4215c639-9d29-431d-98bc-3378e62bb0e5" providerId="ADAL" clId="{A7F07307-C11E-45BA-AAB4-8AC43D446B01}" dt="2022-08-18T08:30:40.961" v="31832" actId="2696"/>
        <pc:sldMkLst>
          <pc:docMk/>
          <pc:sldMk cId="3806247020" sldId="3514"/>
        </pc:sldMkLst>
        <pc:spChg chg="add mod">
          <ac:chgData name="Xiting Wang" userId="4215c639-9d29-431d-98bc-3378e62bb0e5" providerId="ADAL" clId="{A7F07307-C11E-45BA-AAB4-8AC43D446B01}" dt="2022-08-15T03:49:29.609" v="10643"/>
          <ac:spMkLst>
            <pc:docMk/>
            <pc:sldMk cId="3806247020" sldId="3514"/>
            <ac:spMk id="4" creationId="{BF90D17E-2671-413B-757B-9E72E8C4160E}"/>
          </ac:spMkLst>
        </pc:spChg>
        <pc:spChg chg="add mod">
          <ac:chgData name="Xiting Wang" userId="4215c639-9d29-431d-98bc-3378e62bb0e5" providerId="ADAL" clId="{A7F07307-C11E-45BA-AAB4-8AC43D446B01}" dt="2022-08-15T03:49:59.127" v="10648" actId="1076"/>
          <ac:spMkLst>
            <pc:docMk/>
            <pc:sldMk cId="3806247020" sldId="3514"/>
            <ac:spMk id="10" creationId="{81BE544B-8A21-84F2-E3BD-B880FFCE5EED}"/>
          </ac:spMkLst>
        </pc:spChg>
        <pc:spChg chg="mod">
          <ac:chgData name="Xiting Wang" userId="4215c639-9d29-431d-98bc-3378e62bb0e5" providerId="ADAL" clId="{A7F07307-C11E-45BA-AAB4-8AC43D446B01}" dt="2022-08-15T06:09:14.994" v="13112" actId="1076"/>
          <ac:spMkLst>
            <pc:docMk/>
            <pc:sldMk cId="3806247020" sldId="3514"/>
            <ac:spMk id="24" creationId="{6752EE0C-FD6E-5FA2-78E3-3539426F82B3}"/>
          </ac:spMkLst>
        </pc:spChg>
      </pc:sldChg>
      <pc:sldChg chg="addSp delSp modSp add del mod ord modTransition">
        <pc:chgData name="Xiting Wang" userId="4215c639-9d29-431d-98bc-3378e62bb0e5" providerId="ADAL" clId="{A7F07307-C11E-45BA-AAB4-8AC43D446B01}" dt="2022-08-18T08:30:40.961" v="31832" actId="2696"/>
        <pc:sldMkLst>
          <pc:docMk/>
          <pc:sldMk cId="997148725" sldId="3515"/>
        </pc:sldMkLst>
        <pc:spChg chg="mod">
          <ac:chgData name="Xiting Wang" userId="4215c639-9d29-431d-98bc-3378e62bb0e5" providerId="ADAL" clId="{A7F07307-C11E-45BA-AAB4-8AC43D446B01}" dt="2022-08-15T03:41:43.524" v="10595" actId="6549"/>
          <ac:spMkLst>
            <pc:docMk/>
            <pc:sldMk cId="997148725" sldId="3515"/>
            <ac:spMk id="2" creationId="{37937723-C0D9-C77C-07B4-A2936AF9D1A3}"/>
          </ac:spMkLst>
        </pc:spChg>
        <pc:spChg chg="mod">
          <ac:chgData name="Xiting Wang" userId="4215c639-9d29-431d-98bc-3378e62bb0e5" providerId="ADAL" clId="{A7F07307-C11E-45BA-AAB4-8AC43D446B01}" dt="2022-08-15T03:39:56.017" v="10506"/>
          <ac:spMkLst>
            <pc:docMk/>
            <pc:sldMk cId="997148725" sldId="3515"/>
            <ac:spMk id="18" creationId="{EA359020-5D7B-081F-47B4-A8FE9FC8BCF6}"/>
          </ac:spMkLst>
        </pc:spChg>
        <pc:spChg chg="mod">
          <ac:chgData name="Xiting Wang" userId="4215c639-9d29-431d-98bc-3378e62bb0e5" providerId="ADAL" clId="{A7F07307-C11E-45BA-AAB4-8AC43D446B01}" dt="2022-08-15T03:39:56.017" v="10506"/>
          <ac:spMkLst>
            <pc:docMk/>
            <pc:sldMk cId="997148725" sldId="3515"/>
            <ac:spMk id="19" creationId="{8AB803BE-24F2-9978-599E-4D49BFD799F4}"/>
          </ac:spMkLst>
        </pc:spChg>
        <pc:spChg chg="add del">
          <ac:chgData name="Xiting Wang" userId="4215c639-9d29-431d-98bc-3378e62bb0e5" providerId="ADAL" clId="{A7F07307-C11E-45BA-AAB4-8AC43D446B01}" dt="2022-08-15T03:41:12.705" v="10526" actId="478"/>
          <ac:spMkLst>
            <pc:docMk/>
            <pc:sldMk cId="997148725" sldId="3515"/>
            <ac:spMk id="22" creationId="{03CE250C-4CA4-63E1-455B-1C0311114CA6}"/>
          </ac:spMkLst>
        </pc:spChg>
        <pc:grpChg chg="add del mod">
          <ac:chgData name="Xiting Wang" userId="4215c639-9d29-431d-98bc-3378e62bb0e5" providerId="ADAL" clId="{A7F07307-C11E-45BA-AAB4-8AC43D446B01}" dt="2022-08-15T03:41:12.705" v="10526" actId="478"/>
          <ac:grpSpMkLst>
            <pc:docMk/>
            <pc:sldMk cId="997148725" sldId="3515"/>
            <ac:grpSpMk id="17" creationId="{1922A0C4-8078-A4E9-D2EB-95A7B2DD3B48}"/>
          </ac:grpSpMkLst>
        </pc:grpChg>
        <pc:picChg chg="add">
          <ac:chgData name="Xiting Wang" userId="4215c639-9d29-431d-98bc-3378e62bb0e5" providerId="ADAL" clId="{A7F07307-C11E-45BA-AAB4-8AC43D446B01}" dt="2022-08-15T03:39:45.966" v="10504" actId="22"/>
          <ac:picMkLst>
            <pc:docMk/>
            <pc:sldMk cId="997148725" sldId="3515"/>
            <ac:picMk id="4" creationId="{5B34BD59-444B-16DF-AA20-C255D10B1AB5}"/>
          </ac:picMkLst>
        </pc:picChg>
        <pc:picChg chg="add mod">
          <ac:chgData name="Xiting Wang" userId="4215c639-9d29-431d-98bc-3378e62bb0e5" providerId="ADAL" clId="{A7F07307-C11E-45BA-AAB4-8AC43D446B01}" dt="2022-08-15T03:41:14.717" v="10527" actId="1076"/>
          <ac:picMkLst>
            <pc:docMk/>
            <pc:sldMk cId="997148725" sldId="3515"/>
            <ac:picMk id="6" creationId="{CE1D181A-1E50-31CD-87E9-29737C4DAE5B}"/>
          </ac:picMkLst>
        </pc:picChg>
        <pc:picChg chg="add del">
          <ac:chgData name="Xiting Wang" userId="4215c639-9d29-431d-98bc-3378e62bb0e5" providerId="ADAL" clId="{A7F07307-C11E-45BA-AAB4-8AC43D446B01}" dt="2022-08-15T03:41:12.705" v="10526" actId="478"/>
          <ac:picMkLst>
            <pc:docMk/>
            <pc:sldMk cId="997148725" sldId="3515"/>
            <ac:picMk id="14" creationId="{56B4FFC2-FB1B-E01A-4B97-908D6EA5E78D}"/>
          </ac:picMkLst>
        </pc:picChg>
        <pc:picChg chg="add del">
          <ac:chgData name="Xiting Wang" userId="4215c639-9d29-431d-98bc-3378e62bb0e5" providerId="ADAL" clId="{A7F07307-C11E-45BA-AAB4-8AC43D446B01}" dt="2022-08-15T03:41:12.705" v="10526" actId="478"/>
          <ac:picMkLst>
            <pc:docMk/>
            <pc:sldMk cId="997148725" sldId="3515"/>
            <ac:picMk id="16" creationId="{C9371C66-8749-7326-DDAB-CE1DA67B2F44}"/>
          </ac:picMkLst>
        </pc:picChg>
        <pc:picChg chg="add">
          <ac:chgData name="Xiting Wang" userId="4215c639-9d29-431d-98bc-3378e62bb0e5" providerId="ADAL" clId="{A7F07307-C11E-45BA-AAB4-8AC43D446B01}" dt="2022-08-15T03:40:09.384" v="10509" actId="22"/>
          <ac:picMkLst>
            <pc:docMk/>
            <pc:sldMk cId="997148725" sldId="3515"/>
            <ac:picMk id="25" creationId="{AFFA6FB9-975B-6ACB-854C-DB58711AD9D5}"/>
          </ac:picMkLst>
        </pc:picChg>
        <pc:picChg chg="del">
          <ac:chgData name="Xiting Wang" userId="4215c639-9d29-431d-98bc-3378e62bb0e5" providerId="ADAL" clId="{A7F07307-C11E-45BA-AAB4-8AC43D446B01}" dt="2022-08-15T03:40:07.306" v="10508" actId="478"/>
          <ac:picMkLst>
            <pc:docMk/>
            <pc:sldMk cId="997148725" sldId="3515"/>
            <ac:picMk id="52" creationId="{286F4D40-4236-3965-3EFB-2A0FF227A049}"/>
          </ac:picMkLst>
        </pc:picChg>
        <pc:cxnChg chg="add mod">
          <ac:chgData name="Xiting Wang" userId="4215c639-9d29-431d-98bc-3378e62bb0e5" providerId="ADAL" clId="{A7F07307-C11E-45BA-AAB4-8AC43D446B01}" dt="2022-08-15T03:39:45.966" v="10504" actId="22"/>
          <ac:cxnSpMkLst>
            <pc:docMk/>
            <pc:sldMk cId="997148725" sldId="3515"/>
            <ac:cxnSpMk id="11" creationId="{573CDC4D-0FC1-5A7C-0555-99451A153484}"/>
          </ac:cxnSpMkLst>
        </pc:cxnChg>
        <pc:cxnChg chg="add del mod">
          <ac:chgData name="Xiting Wang" userId="4215c639-9d29-431d-98bc-3378e62bb0e5" providerId="ADAL" clId="{A7F07307-C11E-45BA-AAB4-8AC43D446B01}" dt="2022-08-15T03:41:12.705" v="10526" actId="478"/>
          <ac:cxnSpMkLst>
            <pc:docMk/>
            <pc:sldMk cId="997148725" sldId="3515"/>
            <ac:cxnSpMk id="20" creationId="{7120DA70-F8F4-45B7-7024-AC991BF442E4}"/>
          </ac:cxnSpMkLst>
        </pc:cxn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3101789349" sldId="3515"/>
        </pc:sldMkLst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834341348" sldId="3516"/>
        </pc:sldMkLst>
      </pc:sldChg>
      <pc:sldChg chg="addSp delSp modSp add del mod ord">
        <pc:chgData name="Xiting Wang" userId="4215c639-9d29-431d-98bc-3378e62bb0e5" providerId="ADAL" clId="{A7F07307-C11E-45BA-AAB4-8AC43D446B01}" dt="2022-08-18T08:30:40.961" v="31832" actId="2696"/>
        <pc:sldMkLst>
          <pc:docMk/>
          <pc:sldMk cId="2994459039" sldId="3516"/>
        </pc:sldMkLst>
        <pc:spChg chg="add ord">
          <ac:chgData name="Xiting Wang" userId="4215c639-9d29-431d-98bc-3378e62bb0e5" providerId="ADAL" clId="{A7F07307-C11E-45BA-AAB4-8AC43D446B01}" dt="2022-08-15T03:42:10.263" v="10606" actId="167"/>
          <ac:spMkLst>
            <pc:docMk/>
            <pc:sldMk cId="2994459039" sldId="3516"/>
            <ac:spMk id="4" creationId="{3474B66A-1D50-3F92-2F16-3E40E1884CE0}"/>
          </ac:spMkLst>
        </pc:spChg>
        <pc:spChg chg="add">
          <ac:chgData name="Xiting Wang" userId="4215c639-9d29-431d-98bc-3378e62bb0e5" providerId="ADAL" clId="{A7F07307-C11E-45BA-AAB4-8AC43D446B01}" dt="2022-08-15T06:09:16.026" v="13113" actId="22"/>
          <ac:spMkLst>
            <pc:docMk/>
            <pc:sldMk cId="2994459039" sldId="3516"/>
            <ac:spMk id="5" creationId="{22A2BDBE-8E40-F949-082A-ECB9673DD1DC}"/>
          </ac:spMkLst>
        </pc:spChg>
        <pc:spChg chg="del">
          <ac:chgData name="Xiting Wang" userId="4215c639-9d29-431d-98bc-3378e62bb0e5" providerId="ADAL" clId="{A7F07307-C11E-45BA-AAB4-8AC43D446B01}" dt="2022-08-15T03:41:59.001" v="10601" actId="478"/>
          <ac:spMkLst>
            <pc:docMk/>
            <pc:sldMk cId="2994459039" sldId="3516"/>
            <ac:spMk id="9" creationId="{A487882A-1FEC-AE87-8B99-A14F378E9CCB}"/>
          </ac:spMkLst>
        </pc:spChg>
        <pc:spChg chg="add del mod">
          <ac:chgData name="Xiting Wang" userId="4215c639-9d29-431d-98bc-3378e62bb0e5" providerId="ADAL" clId="{A7F07307-C11E-45BA-AAB4-8AC43D446B01}" dt="2022-08-15T03:42:30.735" v="10609" actId="478"/>
          <ac:spMkLst>
            <pc:docMk/>
            <pc:sldMk cId="2994459039" sldId="3516"/>
            <ac:spMk id="10" creationId="{4C9AD451-645C-FDAE-AD9A-5344E4065403}"/>
          </ac:spMkLst>
        </pc:spChg>
        <pc:spChg chg="del">
          <ac:chgData name="Xiting Wang" userId="4215c639-9d29-431d-98bc-3378e62bb0e5" providerId="ADAL" clId="{A7F07307-C11E-45BA-AAB4-8AC43D446B01}" dt="2022-08-15T06:09:09.309" v="13111" actId="478"/>
          <ac:spMkLst>
            <pc:docMk/>
            <pc:sldMk cId="2994459039" sldId="3516"/>
            <ac:spMk id="24" creationId="{6752EE0C-FD6E-5FA2-78E3-3539426F82B3}"/>
          </ac:spMkLst>
        </pc:spChg>
        <pc:spChg chg="del">
          <ac:chgData name="Xiting Wang" userId="4215c639-9d29-431d-98bc-3378e62bb0e5" providerId="ADAL" clId="{A7F07307-C11E-45BA-AAB4-8AC43D446B01}" dt="2022-08-15T03:41:56.639" v="10598" actId="478"/>
          <ac:spMkLst>
            <pc:docMk/>
            <pc:sldMk cId="2994459039" sldId="3516"/>
            <ac:spMk id="25" creationId="{79D5CB96-F6E9-97C8-48F2-09FC2AC81141}"/>
          </ac:spMkLst>
        </pc:spChg>
        <pc:spChg chg="add">
          <ac:chgData name="Xiting Wang" userId="4215c639-9d29-431d-98bc-3378e62bb0e5" providerId="ADAL" clId="{A7F07307-C11E-45BA-AAB4-8AC43D446B01}" dt="2022-08-15T03:42:37.664" v="10610" actId="22"/>
          <ac:spMkLst>
            <pc:docMk/>
            <pc:sldMk cId="2994459039" sldId="3516"/>
            <ac:spMk id="27" creationId="{671D6CC8-E3C5-DD5A-E337-5D28A7D5F157}"/>
          </ac:spMkLst>
        </pc:spChg>
        <pc:spChg chg="del">
          <ac:chgData name="Xiting Wang" userId="4215c639-9d29-431d-98bc-3378e62bb0e5" providerId="ADAL" clId="{A7F07307-C11E-45BA-AAB4-8AC43D446B01}" dt="2022-08-15T03:41:53.652" v="10597" actId="478"/>
          <ac:spMkLst>
            <pc:docMk/>
            <pc:sldMk cId="2994459039" sldId="3516"/>
            <ac:spMk id="39" creationId="{A90BAFB3-1603-7318-2DC7-092A6FE44591}"/>
          </ac:spMkLst>
        </pc:spChg>
        <pc:spChg chg="del">
          <ac:chgData name="Xiting Wang" userId="4215c639-9d29-431d-98bc-3378e62bb0e5" providerId="ADAL" clId="{A7F07307-C11E-45BA-AAB4-8AC43D446B01}" dt="2022-08-15T03:42:08.235" v="10604" actId="478"/>
          <ac:spMkLst>
            <pc:docMk/>
            <pc:sldMk cId="2994459039" sldId="3516"/>
            <ac:spMk id="43" creationId="{E3225377-1EAB-A9CD-B42D-414E1989D9A2}"/>
          </ac:spMkLst>
        </pc:spChg>
        <pc:spChg chg="del">
          <ac:chgData name="Xiting Wang" userId="4215c639-9d29-431d-98bc-3378e62bb0e5" providerId="ADAL" clId="{A7F07307-C11E-45BA-AAB4-8AC43D446B01}" dt="2022-08-15T03:41:53.652" v="10597" actId="478"/>
          <ac:spMkLst>
            <pc:docMk/>
            <pc:sldMk cId="2994459039" sldId="3516"/>
            <ac:spMk id="44" creationId="{611D6288-5639-1759-ACD5-700C7BA46A2D}"/>
          </ac:spMkLst>
        </pc:spChg>
        <pc:grpChg chg="del">
          <ac:chgData name="Xiting Wang" userId="4215c639-9d29-431d-98bc-3378e62bb0e5" providerId="ADAL" clId="{A7F07307-C11E-45BA-AAB4-8AC43D446B01}" dt="2022-08-15T03:41:56.639" v="10598" actId="478"/>
          <ac:grpSpMkLst>
            <pc:docMk/>
            <pc:sldMk cId="2994459039" sldId="3516"/>
            <ac:grpSpMk id="13" creationId="{2B7FEF75-497B-C47F-CDA0-CE54E8572B2F}"/>
          </ac:grpSpMkLst>
        </pc:grpChg>
        <pc:picChg chg="del">
          <ac:chgData name="Xiting Wang" userId="4215c639-9d29-431d-98bc-3378e62bb0e5" providerId="ADAL" clId="{A7F07307-C11E-45BA-AAB4-8AC43D446B01}" dt="2022-08-15T03:41:57.312" v="10599" actId="478"/>
          <ac:picMkLst>
            <pc:docMk/>
            <pc:sldMk cId="2994459039" sldId="3516"/>
            <ac:picMk id="6" creationId="{DF89371E-D02D-5236-7158-DFEE9E2287FB}"/>
          </ac:picMkLst>
        </pc:picChg>
        <pc:cxnChg chg="del">
          <ac:chgData name="Xiting Wang" userId="4215c639-9d29-431d-98bc-3378e62bb0e5" providerId="ADAL" clId="{A7F07307-C11E-45BA-AAB4-8AC43D446B01}" dt="2022-08-15T03:41:57.842" v="10600" actId="478"/>
          <ac:cxnSpMkLst>
            <pc:docMk/>
            <pc:sldMk cId="2994459039" sldId="3516"/>
            <ac:cxnSpMk id="8" creationId="{EDA43E31-2E71-FDF1-0A58-E4091DF053EC}"/>
          </ac:cxnSpMkLst>
        </pc:cxnChg>
        <pc:cxnChg chg="del">
          <ac:chgData name="Xiting Wang" userId="4215c639-9d29-431d-98bc-3378e62bb0e5" providerId="ADAL" clId="{A7F07307-C11E-45BA-AAB4-8AC43D446B01}" dt="2022-08-15T03:42:30.735" v="10609" actId="478"/>
          <ac:cxnSpMkLst>
            <pc:docMk/>
            <pc:sldMk cId="2994459039" sldId="3516"/>
            <ac:cxnSpMk id="11" creationId="{32AEF45E-46AC-BF2E-2475-EEB046E87FA1}"/>
          </ac:cxnSpMkLst>
        </pc:cxnChg>
        <pc:cxnChg chg="mod">
          <ac:chgData name="Xiting Wang" userId="4215c639-9d29-431d-98bc-3378e62bb0e5" providerId="ADAL" clId="{A7F07307-C11E-45BA-AAB4-8AC43D446B01}" dt="2022-08-15T03:41:56.639" v="10598" actId="478"/>
          <ac:cxnSpMkLst>
            <pc:docMk/>
            <pc:sldMk cId="2994459039" sldId="3516"/>
            <ac:cxnSpMk id="15" creationId="{557B8572-7C39-C565-9232-7CC4F4622ADE}"/>
          </ac:cxnSpMkLst>
        </pc:cxnChg>
        <pc:cxnChg chg="add mod">
          <ac:chgData name="Xiting Wang" userId="4215c639-9d29-431d-98bc-3378e62bb0e5" providerId="ADAL" clId="{A7F07307-C11E-45BA-AAB4-8AC43D446B01}" dt="2022-08-15T03:42:37.664" v="10610" actId="22"/>
          <ac:cxnSpMkLst>
            <pc:docMk/>
            <pc:sldMk cId="2994459039" sldId="3516"/>
            <ac:cxnSpMk id="30" creationId="{55F91538-71F7-3098-6A2F-98CD88378C2D}"/>
          </ac:cxnSpMkLst>
        </pc:cxnChg>
      </pc:sldChg>
      <pc:sldChg chg="addSp delSp add del mod ord modTransition">
        <pc:chgData name="Xiting Wang" userId="4215c639-9d29-431d-98bc-3378e62bb0e5" providerId="ADAL" clId="{A7F07307-C11E-45BA-AAB4-8AC43D446B01}" dt="2022-08-18T08:30:40.961" v="31832" actId="2696"/>
        <pc:sldMkLst>
          <pc:docMk/>
          <pc:sldMk cId="1012320423" sldId="3517"/>
        </pc:sldMkLst>
        <pc:spChg chg="add">
          <ac:chgData name="Xiting Wang" userId="4215c639-9d29-431d-98bc-3378e62bb0e5" providerId="ADAL" clId="{A7F07307-C11E-45BA-AAB4-8AC43D446B01}" dt="2022-08-15T06:13:01.127" v="13126" actId="22"/>
          <ac:spMkLst>
            <pc:docMk/>
            <pc:sldMk cId="1012320423" sldId="3517"/>
            <ac:spMk id="15" creationId="{4CF48B92-7D17-6490-A3D0-84C67DD2112C}"/>
          </ac:spMkLst>
        </pc:spChg>
        <pc:spChg chg="del">
          <ac:chgData name="Xiting Wang" userId="4215c639-9d29-431d-98bc-3378e62bb0e5" providerId="ADAL" clId="{A7F07307-C11E-45BA-AAB4-8AC43D446B01}" dt="2022-08-15T03:56:11.756" v="10693" actId="478"/>
          <ac:spMkLst>
            <pc:docMk/>
            <pc:sldMk cId="1012320423" sldId="3517"/>
            <ac:spMk id="16" creationId="{A9687C3C-811F-CADB-057C-E336BD890173}"/>
          </ac:spMkLst>
        </pc:spChg>
        <pc:spChg chg="del">
          <ac:chgData name="Xiting Wang" userId="4215c639-9d29-431d-98bc-3378e62bb0e5" providerId="ADAL" clId="{A7F07307-C11E-45BA-AAB4-8AC43D446B01}" dt="2022-08-15T06:13:00.863" v="13125" actId="478"/>
          <ac:spMkLst>
            <pc:docMk/>
            <pc:sldMk cId="1012320423" sldId="3517"/>
            <ac:spMk id="1038" creationId="{896AAA07-9A34-45A6-A30D-E21E87005A20}"/>
          </ac:spMkLst>
        </pc:sp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3611070669" sldId="3517"/>
        </pc:sldMkLst>
      </pc:sldChg>
      <pc:sldChg chg="new del">
        <pc:chgData name="Xiting Wang" userId="4215c639-9d29-431d-98bc-3378e62bb0e5" providerId="ADAL" clId="{A7F07307-C11E-45BA-AAB4-8AC43D446B01}" dt="2022-08-15T04:07:46.591" v="10895" actId="47"/>
        <pc:sldMkLst>
          <pc:docMk/>
          <pc:sldMk cId="3483533720" sldId="3518"/>
        </pc:sldMkLst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2822815780" sldId="3519"/>
        </pc:sldMkLst>
      </pc:sldChg>
      <pc:sldChg chg="addSp delSp modSp add del mod ord modTransition delAnim">
        <pc:chgData name="Xiting Wang" userId="4215c639-9d29-431d-98bc-3378e62bb0e5" providerId="ADAL" clId="{A7F07307-C11E-45BA-AAB4-8AC43D446B01}" dt="2022-08-18T08:30:40.961" v="31832" actId="2696"/>
        <pc:sldMkLst>
          <pc:docMk/>
          <pc:sldMk cId="3493892173" sldId="3519"/>
        </pc:sldMkLst>
        <pc:spChg chg="mod">
          <ac:chgData name="Xiting Wang" userId="4215c639-9d29-431d-98bc-3378e62bb0e5" providerId="ADAL" clId="{A7F07307-C11E-45BA-AAB4-8AC43D446B01}" dt="2022-08-15T04:08:51.465" v="10897"/>
          <ac:spMkLst>
            <pc:docMk/>
            <pc:sldMk cId="3493892173" sldId="3519"/>
            <ac:spMk id="24" creationId="{4283C24A-570C-9F18-9293-BC401F63B74E}"/>
          </ac:spMkLst>
        </pc:spChg>
        <pc:spChg chg="mod">
          <ac:chgData name="Xiting Wang" userId="4215c639-9d29-431d-98bc-3378e62bb0e5" providerId="ADAL" clId="{A7F07307-C11E-45BA-AAB4-8AC43D446B01}" dt="2022-08-15T04:08:51.465" v="10897"/>
          <ac:spMkLst>
            <pc:docMk/>
            <pc:sldMk cId="3493892173" sldId="3519"/>
            <ac:spMk id="26" creationId="{5444E5BA-5C59-61C7-C3A2-1CF5406EB8A8}"/>
          </ac:spMkLst>
        </pc:spChg>
        <pc:spChg chg="add mod">
          <ac:chgData name="Xiting Wang" userId="4215c639-9d29-431d-98bc-3378e62bb0e5" providerId="ADAL" clId="{A7F07307-C11E-45BA-AAB4-8AC43D446B01}" dt="2022-08-15T05:26:07.611" v="11334" actId="1076"/>
          <ac:spMkLst>
            <pc:docMk/>
            <pc:sldMk cId="3493892173" sldId="3519"/>
            <ac:spMk id="31" creationId="{9F9BF371-DC0D-C937-5CE2-22C4EB79747B}"/>
          </ac:spMkLst>
        </pc:spChg>
        <pc:spChg chg="add mod">
          <ac:chgData name="Xiting Wang" userId="4215c639-9d29-431d-98bc-3378e62bb0e5" providerId="ADAL" clId="{A7F07307-C11E-45BA-AAB4-8AC43D446B01}" dt="2022-08-15T05:25:49.988" v="11314" actId="1076"/>
          <ac:spMkLst>
            <pc:docMk/>
            <pc:sldMk cId="3493892173" sldId="3519"/>
            <ac:spMk id="33" creationId="{AE9105DC-1355-68A9-F05A-9CCE1201AE16}"/>
          </ac:spMkLst>
        </pc:spChg>
        <pc:spChg chg="add del mod">
          <ac:chgData name="Xiting Wang" userId="4215c639-9d29-431d-98bc-3378e62bb0e5" providerId="ADAL" clId="{A7F07307-C11E-45BA-AAB4-8AC43D446B01}" dt="2022-08-15T06:05:46.411" v="13093" actId="478"/>
          <ac:spMkLst>
            <pc:docMk/>
            <pc:sldMk cId="3493892173" sldId="3519"/>
            <ac:spMk id="36" creationId="{989F97C7-BFF2-EC49-BB25-53D9A5B30B0D}"/>
          </ac:spMkLst>
        </pc:spChg>
        <pc:spChg chg="del">
          <ac:chgData name="Xiting Wang" userId="4215c639-9d29-431d-98bc-3378e62bb0e5" providerId="ADAL" clId="{A7F07307-C11E-45BA-AAB4-8AC43D446B01}" dt="2022-08-15T04:08:51.079" v="10896" actId="478"/>
          <ac:spMkLst>
            <pc:docMk/>
            <pc:sldMk cId="3493892173" sldId="3519"/>
            <ac:spMk id="38" creationId="{16748C0A-01CD-F978-993A-86A489321D55}"/>
          </ac:spMkLst>
        </pc:spChg>
        <pc:spChg chg="del">
          <ac:chgData name="Xiting Wang" userId="4215c639-9d29-431d-98bc-3378e62bb0e5" providerId="ADAL" clId="{A7F07307-C11E-45BA-AAB4-8AC43D446B01}" dt="2022-08-15T04:08:51.079" v="10896" actId="478"/>
          <ac:spMkLst>
            <pc:docMk/>
            <pc:sldMk cId="3493892173" sldId="3519"/>
            <ac:spMk id="39" creationId="{16ECB9E3-6F8F-7E3F-F0B2-D8C3B8744EB3}"/>
          </ac:spMkLst>
        </pc:spChg>
        <pc:spChg chg="del">
          <ac:chgData name="Xiting Wang" userId="4215c639-9d29-431d-98bc-3378e62bb0e5" providerId="ADAL" clId="{A7F07307-C11E-45BA-AAB4-8AC43D446B01}" dt="2022-08-15T04:08:51.079" v="10896" actId="478"/>
          <ac:spMkLst>
            <pc:docMk/>
            <pc:sldMk cId="3493892173" sldId="3519"/>
            <ac:spMk id="44" creationId="{2EA8D747-B2B9-2B8A-3FE4-DCD691AF0EA2}"/>
          </ac:spMkLst>
        </pc:spChg>
        <pc:spChg chg="del">
          <ac:chgData name="Xiting Wang" userId="4215c639-9d29-431d-98bc-3378e62bb0e5" providerId="ADAL" clId="{A7F07307-C11E-45BA-AAB4-8AC43D446B01}" dt="2022-08-15T04:08:51.079" v="10896" actId="478"/>
          <ac:spMkLst>
            <pc:docMk/>
            <pc:sldMk cId="3493892173" sldId="3519"/>
            <ac:spMk id="46" creationId="{C70CCB9B-4B0A-9C64-D357-1EA4CB29A675}"/>
          </ac:spMkLst>
        </pc:spChg>
        <pc:grpChg chg="del">
          <ac:chgData name="Xiting Wang" userId="4215c639-9d29-431d-98bc-3378e62bb0e5" providerId="ADAL" clId="{A7F07307-C11E-45BA-AAB4-8AC43D446B01}" dt="2022-08-15T04:08:51.079" v="10896" actId="478"/>
          <ac:grpSpMkLst>
            <pc:docMk/>
            <pc:sldMk cId="3493892173" sldId="3519"/>
            <ac:grpSpMk id="3" creationId="{29E17D66-2AE4-5307-D3B5-AF10EE62A2D2}"/>
          </ac:grpSpMkLst>
        </pc:grpChg>
        <pc:grpChg chg="add mod">
          <ac:chgData name="Xiting Wang" userId="4215c639-9d29-431d-98bc-3378e62bb0e5" providerId="ADAL" clId="{A7F07307-C11E-45BA-AAB4-8AC43D446B01}" dt="2022-08-15T04:08:57.723" v="10898" actId="1076"/>
          <ac:grpSpMkLst>
            <pc:docMk/>
            <pc:sldMk cId="3493892173" sldId="3519"/>
            <ac:grpSpMk id="10" creationId="{C2762D6A-4C87-3FBE-DAEB-FB4F9DF6DD78}"/>
          </ac:grpSpMkLst>
        </pc:grpChg>
        <pc:picChg chg="mod">
          <ac:chgData name="Xiting Wang" userId="4215c639-9d29-431d-98bc-3378e62bb0e5" providerId="ADAL" clId="{A7F07307-C11E-45BA-AAB4-8AC43D446B01}" dt="2022-08-15T04:08:51.465" v="10897"/>
          <ac:picMkLst>
            <pc:docMk/>
            <pc:sldMk cId="3493892173" sldId="3519"/>
            <ac:picMk id="27" creationId="{2F7B245B-74DB-0F90-27C5-927D56EA03BB}"/>
          </ac:picMkLst>
        </pc:picChg>
        <pc:cxnChg chg="add mod">
          <ac:chgData name="Xiting Wang" userId="4215c639-9d29-431d-98bc-3378e62bb0e5" providerId="ADAL" clId="{A7F07307-C11E-45BA-AAB4-8AC43D446B01}" dt="2022-08-15T04:09:00.739" v="10899" actId="14100"/>
          <ac:cxnSpMkLst>
            <pc:docMk/>
            <pc:sldMk cId="3493892173" sldId="3519"/>
            <ac:cxnSpMk id="28" creationId="{021E28AB-C5E1-E50A-8115-EE1ADE3C6C59}"/>
          </ac:cxnSpMkLst>
        </pc:cxnChg>
        <pc:cxnChg chg="add mod">
          <ac:chgData name="Xiting Wang" userId="4215c639-9d29-431d-98bc-3378e62bb0e5" providerId="ADAL" clId="{A7F07307-C11E-45BA-AAB4-8AC43D446B01}" dt="2022-08-15T04:09:02.786" v="10900" actId="14100"/>
          <ac:cxnSpMkLst>
            <pc:docMk/>
            <pc:sldMk cId="3493892173" sldId="3519"/>
            <ac:cxnSpMk id="30" creationId="{C5E8F704-EA7D-E9C8-3F56-E410474F6A52}"/>
          </ac:cxnSpMkLst>
        </pc:cxn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1604798279" sldId="3520"/>
        </pc:sldMkLst>
      </pc:sldChg>
      <pc:sldChg chg="addSp delSp modSp add del mod ord modAnim modShow">
        <pc:chgData name="Xiting Wang" userId="4215c639-9d29-431d-98bc-3378e62bb0e5" providerId="ADAL" clId="{A7F07307-C11E-45BA-AAB4-8AC43D446B01}" dt="2022-08-18T08:30:40.961" v="31832" actId="2696"/>
        <pc:sldMkLst>
          <pc:docMk/>
          <pc:sldMk cId="3419586088" sldId="3520"/>
        </pc:sldMkLst>
        <pc:spChg chg="del mod">
          <ac:chgData name="Xiting Wang" userId="4215c639-9d29-431d-98bc-3378e62bb0e5" providerId="ADAL" clId="{A7F07307-C11E-45BA-AAB4-8AC43D446B01}" dt="2022-08-15T05:59:07.304" v="12950" actId="478"/>
          <ac:spMkLst>
            <pc:docMk/>
            <pc:sldMk cId="3419586088" sldId="3520"/>
            <ac:spMk id="2" creationId="{37937723-C0D9-C77C-07B4-A2936AF9D1A3}"/>
          </ac:spMkLst>
        </pc:spChg>
        <pc:spChg chg="del">
          <ac:chgData name="Xiting Wang" userId="4215c639-9d29-431d-98bc-3378e62bb0e5" providerId="ADAL" clId="{A7F07307-C11E-45BA-AAB4-8AC43D446B01}" dt="2022-08-15T05:13:50.651" v="10906" actId="478"/>
          <ac:spMkLst>
            <pc:docMk/>
            <pc:sldMk cId="3419586088" sldId="3520"/>
            <ac:spMk id="4" creationId="{BF90D17E-2671-413B-757B-9E72E8C4160E}"/>
          </ac:spMkLst>
        </pc:spChg>
        <pc:spChg chg="mod">
          <ac:chgData name="Xiting Wang" userId="4215c639-9d29-431d-98bc-3378e62bb0e5" providerId="ADAL" clId="{A7F07307-C11E-45BA-AAB4-8AC43D446B01}" dt="2022-08-15T05:14:17.846" v="10908"/>
          <ac:spMkLst>
            <pc:docMk/>
            <pc:sldMk cId="3419586088" sldId="3520"/>
            <ac:spMk id="5" creationId="{34A65D02-B336-DF5D-C59E-7D1AD25D0780}"/>
          </ac:spMkLst>
        </pc:spChg>
        <pc:spChg chg="del">
          <ac:chgData name="Xiting Wang" userId="4215c639-9d29-431d-98bc-3378e62bb0e5" providerId="ADAL" clId="{A7F07307-C11E-45BA-AAB4-8AC43D446B01}" dt="2022-08-15T05:13:48.776" v="10905" actId="478"/>
          <ac:spMkLst>
            <pc:docMk/>
            <pc:sldMk cId="3419586088" sldId="3520"/>
            <ac:spMk id="10" creationId="{81BE544B-8A21-84F2-E3BD-B880FFCE5EED}"/>
          </ac:spMkLst>
        </pc:spChg>
        <pc:spChg chg="del">
          <ac:chgData name="Xiting Wang" userId="4215c639-9d29-431d-98bc-3378e62bb0e5" providerId="ADAL" clId="{A7F07307-C11E-45BA-AAB4-8AC43D446B01}" dt="2022-08-15T05:58:55.652" v="12948" actId="478"/>
          <ac:spMkLst>
            <pc:docMk/>
            <pc:sldMk cId="3419586088" sldId="3520"/>
            <ac:spMk id="24" creationId="{6752EE0C-FD6E-5FA2-78E3-3539426F82B3}"/>
          </ac:spMkLst>
        </pc:spChg>
        <pc:spChg chg="del">
          <ac:chgData name="Xiting Wang" userId="4215c639-9d29-431d-98bc-3378e62bb0e5" providerId="ADAL" clId="{A7F07307-C11E-45BA-AAB4-8AC43D446B01}" dt="2022-08-15T05:59:24.747" v="12957" actId="478"/>
          <ac:spMkLst>
            <pc:docMk/>
            <pc:sldMk cId="3419586088" sldId="3520"/>
            <ac:spMk id="25" creationId="{79D5CB96-F6E9-97C8-48F2-09FC2AC81141}"/>
          </ac:spMkLst>
        </pc:spChg>
        <pc:spChg chg="mod">
          <ac:chgData name="Xiting Wang" userId="4215c639-9d29-431d-98bc-3378e62bb0e5" providerId="ADAL" clId="{A7F07307-C11E-45BA-AAB4-8AC43D446B01}" dt="2022-08-15T05:14:17.846" v="10908"/>
          <ac:spMkLst>
            <pc:docMk/>
            <pc:sldMk cId="3419586088" sldId="3520"/>
            <ac:spMk id="26" creationId="{83F54FDC-DB55-0F90-CFB6-75E0F1B16D00}"/>
          </ac:spMkLst>
        </pc:spChg>
        <pc:spChg chg="add mod">
          <ac:chgData name="Xiting Wang" userId="4215c639-9d29-431d-98bc-3378e62bb0e5" providerId="ADAL" clId="{A7F07307-C11E-45BA-AAB4-8AC43D446B01}" dt="2022-08-15T05:14:46.922" v="10938" actId="1076"/>
          <ac:spMkLst>
            <pc:docMk/>
            <pc:sldMk cId="3419586088" sldId="3520"/>
            <ac:spMk id="31" creationId="{548F9A88-B4A6-6532-2454-09CC9A105C51}"/>
          </ac:spMkLst>
        </pc:spChg>
        <pc:spChg chg="add mod">
          <ac:chgData name="Xiting Wang" userId="4215c639-9d29-431d-98bc-3378e62bb0e5" providerId="ADAL" clId="{A7F07307-C11E-45BA-AAB4-8AC43D446B01}" dt="2022-08-15T05:14:27.642" v="10911" actId="1076"/>
          <ac:spMkLst>
            <pc:docMk/>
            <pc:sldMk cId="3419586088" sldId="3520"/>
            <ac:spMk id="33" creationId="{7D6A1C1E-6F41-5CCA-8860-C7AA2003D6E8}"/>
          </ac:spMkLst>
        </pc:spChg>
        <pc:spChg chg="add mod">
          <ac:chgData name="Xiting Wang" userId="4215c639-9d29-431d-98bc-3378e62bb0e5" providerId="ADAL" clId="{A7F07307-C11E-45BA-AAB4-8AC43D446B01}" dt="2022-08-15T05:37:26.485" v="11498" actId="1076"/>
          <ac:spMkLst>
            <pc:docMk/>
            <pc:sldMk cId="3419586088" sldId="3520"/>
            <ac:spMk id="36" creationId="{5C44CB1E-1BBE-280C-7906-B0ACCB0F9A66}"/>
          </ac:spMkLst>
        </pc:spChg>
        <pc:spChg chg="del">
          <ac:chgData name="Xiting Wang" userId="4215c639-9d29-431d-98bc-3378e62bb0e5" providerId="ADAL" clId="{A7F07307-C11E-45BA-AAB4-8AC43D446B01}" dt="2022-08-15T05:13:52.006" v="10907" actId="478"/>
          <ac:spMkLst>
            <pc:docMk/>
            <pc:sldMk cId="3419586088" sldId="3520"/>
            <ac:spMk id="39" creationId="{A90BAFB3-1603-7318-2DC7-092A6FE44591}"/>
          </ac:spMkLst>
        </pc:spChg>
        <pc:spChg chg="mod">
          <ac:chgData name="Xiting Wang" userId="4215c639-9d29-431d-98bc-3378e62bb0e5" providerId="ADAL" clId="{A7F07307-C11E-45BA-AAB4-8AC43D446B01}" dt="2022-08-15T05:58:53.417" v="12947"/>
          <ac:spMkLst>
            <pc:docMk/>
            <pc:sldMk cId="3419586088" sldId="3520"/>
            <ac:spMk id="41" creationId="{9F3CC537-3F5E-F3F9-BBB7-0FFC43274981}"/>
          </ac:spMkLst>
        </pc:spChg>
        <pc:spChg chg="del">
          <ac:chgData name="Xiting Wang" userId="4215c639-9d29-431d-98bc-3378e62bb0e5" providerId="ADAL" clId="{A7F07307-C11E-45BA-AAB4-8AC43D446B01}" dt="2022-08-15T05:13:52.006" v="10907" actId="478"/>
          <ac:spMkLst>
            <pc:docMk/>
            <pc:sldMk cId="3419586088" sldId="3520"/>
            <ac:spMk id="44" creationId="{611D6288-5639-1759-ACD5-700C7BA46A2D}"/>
          </ac:spMkLst>
        </pc:spChg>
        <pc:spChg chg="mod">
          <ac:chgData name="Xiting Wang" userId="4215c639-9d29-431d-98bc-3378e62bb0e5" providerId="ADAL" clId="{A7F07307-C11E-45BA-AAB4-8AC43D446B01}" dt="2022-08-15T05:58:53.417" v="12947"/>
          <ac:spMkLst>
            <pc:docMk/>
            <pc:sldMk cId="3419586088" sldId="3520"/>
            <ac:spMk id="45" creationId="{92726866-DA41-898C-6BF7-5097D34F8AAC}"/>
          </ac:spMkLst>
        </pc:spChg>
        <pc:spChg chg="add del mod">
          <ac:chgData name="Xiting Wang" userId="4215c639-9d29-431d-98bc-3378e62bb0e5" providerId="ADAL" clId="{A7F07307-C11E-45BA-AAB4-8AC43D446B01}" dt="2022-08-15T05:59:11.692" v="12953" actId="478"/>
          <ac:spMkLst>
            <pc:docMk/>
            <pc:sldMk cId="3419586088" sldId="3520"/>
            <ac:spMk id="47" creationId="{65C9696D-B6D5-1AB1-CD30-2E0AC5AAE6B6}"/>
          </ac:spMkLst>
        </pc:spChg>
        <pc:spChg chg="add del mod">
          <ac:chgData name="Xiting Wang" userId="4215c639-9d29-431d-98bc-3378e62bb0e5" providerId="ADAL" clId="{A7F07307-C11E-45BA-AAB4-8AC43D446B01}" dt="2022-08-15T05:59:10.325" v="12952"/>
          <ac:spMkLst>
            <pc:docMk/>
            <pc:sldMk cId="3419586088" sldId="3520"/>
            <ac:spMk id="48" creationId="{4D35793D-E893-1368-3629-33F40C51E6C0}"/>
          </ac:spMkLst>
        </pc:spChg>
        <pc:spChg chg="add mod">
          <ac:chgData name="Xiting Wang" userId="4215c639-9d29-431d-98bc-3378e62bb0e5" providerId="ADAL" clId="{A7F07307-C11E-45BA-AAB4-8AC43D446B01}" dt="2022-08-15T05:59:11.928" v="12954"/>
          <ac:spMkLst>
            <pc:docMk/>
            <pc:sldMk cId="3419586088" sldId="3520"/>
            <ac:spMk id="49" creationId="{3A628F25-3098-CE9C-D81C-1FC045991092}"/>
          </ac:spMkLst>
        </pc:spChg>
        <pc:grpChg chg="add mod">
          <ac:chgData name="Xiting Wang" userId="4215c639-9d29-431d-98bc-3378e62bb0e5" providerId="ADAL" clId="{A7F07307-C11E-45BA-AAB4-8AC43D446B01}" dt="2022-08-15T05:14:17.846" v="10908"/>
          <ac:grpSpMkLst>
            <pc:docMk/>
            <pc:sldMk cId="3419586088" sldId="3520"/>
            <ac:grpSpMk id="3" creationId="{F83697B2-9329-70F7-1EC3-36B13715642D}"/>
          </ac:grpSpMkLst>
        </pc:grpChg>
        <pc:grpChg chg="del">
          <ac:chgData name="Xiting Wang" userId="4215c639-9d29-431d-98bc-3378e62bb0e5" providerId="ADAL" clId="{A7F07307-C11E-45BA-AAB4-8AC43D446B01}" dt="2022-08-15T05:59:24.747" v="12957" actId="478"/>
          <ac:grpSpMkLst>
            <pc:docMk/>
            <pc:sldMk cId="3419586088" sldId="3520"/>
            <ac:grpSpMk id="13" creationId="{2B7FEF75-497B-C47F-CDA0-CE54E8572B2F}"/>
          </ac:grpSpMkLst>
        </pc:grpChg>
        <pc:grpChg chg="del">
          <ac:chgData name="Xiting Wang" userId="4215c639-9d29-431d-98bc-3378e62bb0e5" providerId="ADAL" clId="{A7F07307-C11E-45BA-AAB4-8AC43D446B01}" dt="2022-08-15T05:58:53.121" v="12946" actId="478"/>
          <ac:grpSpMkLst>
            <pc:docMk/>
            <pc:sldMk cId="3419586088" sldId="3520"/>
            <ac:grpSpMk id="32" creationId="{8450826A-1A58-3C7A-C1FB-8C3F9A192423}"/>
          </ac:grpSpMkLst>
        </pc:grpChg>
        <pc:grpChg chg="add mod">
          <ac:chgData name="Xiting Wang" userId="4215c639-9d29-431d-98bc-3378e62bb0e5" providerId="ADAL" clId="{A7F07307-C11E-45BA-AAB4-8AC43D446B01}" dt="2022-08-15T05:58:53.417" v="12947"/>
          <ac:grpSpMkLst>
            <pc:docMk/>
            <pc:sldMk cId="3419586088" sldId="3520"/>
            <ac:grpSpMk id="38" creationId="{51F20F8B-1AFE-A362-6952-7B0F0B6266A4}"/>
          </ac:grpSpMkLst>
        </pc:grpChg>
        <pc:picChg chg="mod">
          <ac:chgData name="Xiting Wang" userId="4215c639-9d29-431d-98bc-3378e62bb0e5" providerId="ADAL" clId="{A7F07307-C11E-45BA-AAB4-8AC43D446B01}" dt="2022-08-15T05:14:17.846" v="10908"/>
          <ac:picMkLst>
            <pc:docMk/>
            <pc:sldMk cId="3419586088" sldId="3520"/>
            <ac:picMk id="27" creationId="{3F2F8126-E9D2-2057-BB6C-F97B487E8452}"/>
          </ac:picMkLst>
        </pc:picChg>
        <pc:picChg chg="add">
          <ac:chgData name="Xiting Wang" userId="4215c639-9d29-431d-98bc-3378e62bb0e5" providerId="ADAL" clId="{A7F07307-C11E-45BA-AAB4-8AC43D446B01}" dt="2022-08-15T05:59:24.999" v="12958" actId="22"/>
          <ac:picMkLst>
            <pc:docMk/>
            <pc:sldMk cId="3419586088" sldId="3520"/>
            <ac:picMk id="51" creationId="{9EA87010-1A25-8464-9771-BB2B3E19CCF2}"/>
          </ac:picMkLst>
        </pc:picChg>
        <pc:picChg chg="del">
          <ac:chgData name="Xiting Wang" userId="4215c639-9d29-431d-98bc-3378e62bb0e5" providerId="ADAL" clId="{A7F07307-C11E-45BA-AAB4-8AC43D446B01}" dt="2022-08-15T05:13:52.006" v="10907" actId="478"/>
          <ac:picMkLst>
            <pc:docMk/>
            <pc:sldMk cId="3419586088" sldId="3520"/>
            <ac:picMk id="52" creationId="{286F4D40-4236-3965-3EFB-2A0FF227A049}"/>
          </ac:picMkLst>
        </pc:picChg>
        <pc:picChg chg="del">
          <ac:chgData name="Xiting Wang" userId="4215c639-9d29-431d-98bc-3378e62bb0e5" providerId="ADAL" clId="{A7F07307-C11E-45BA-AAB4-8AC43D446B01}" dt="2022-08-15T05:13:52.006" v="10907" actId="478"/>
          <ac:picMkLst>
            <pc:docMk/>
            <pc:sldMk cId="3419586088" sldId="3520"/>
            <ac:picMk id="54" creationId="{73931340-A838-6C0B-7C09-F3AC96AD0F4D}"/>
          </ac:picMkLst>
        </pc:picChg>
        <pc:picChg chg="del">
          <ac:chgData name="Xiting Wang" userId="4215c639-9d29-431d-98bc-3378e62bb0e5" providerId="ADAL" clId="{A7F07307-C11E-45BA-AAB4-8AC43D446B01}" dt="2022-08-15T05:13:52.006" v="10907" actId="478"/>
          <ac:picMkLst>
            <pc:docMk/>
            <pc:sldMk cId="3419586088" sldId="3520"/>
            <ac:picMk id="56" creationId="{FAE13779-7697-3534-23F8-C2EAE06AD9CA}"/>
          </ac:picMkLst>
        </pc:picChg>
        <pc:picChg chg="del">
          <ac:chgData name="Xiting Wang" userId="4215c639-9d29-431d-98bc-3378e62bb0e5" providerId="ADAL" clId="{A7F07307-C11E-45BA-AAB4-8AC43D446B01}" dt="2022-08-15T05:13:52.006" v="10907" actId="478"/>
          <ac:picMkLst>
            <pc:docMk/>
            <pc:sldMk cId="3419586088" sldId="3520"/>
            <ac:picMk id="58" creationId="{C1DE1D2A-5E47-1635-B044-90387B954BC6}"/>
          </ac:picMkLst>
        </pc:picChg>
        <pc:cxnChg chg="mod">
          <ac:chgData name="Xiting Wang" userId="4215c639-9d29-431d-98bc-3378e62bb0e5" providerId="ADAL" clId="{A7F07307-C11E-45BA-AAB4-8AC43D446B01}" dt="2022-08-15T05:59:24.747" v="12957" actId="478"/>
          <ac:cxnSpMkLst>
            <pc:docMk/>
            <pc:sldMk cId="3419586088" sldId="3520"/>
            <ac:cxnSpMk id="15" creationId="{557B8572-7C39-C565-9232-7CC4F4622ADE}"/>
          </ac:cxnSpMkLst>
        </pc:cxnChg>
        <pc:cxnChg chg="add mod">
          <ac:chgData name="Xiting Wang" userId="4215c639-9d29-431d-98bc-3378e62bb0e5" providerId="ADAL" clId="{A7F07307-C11E-45BA-AAB4-8AC43D446B01}" dt="2022-08-15T05:14:17.846" v="10908"/>
          <ac:cxnSpMkLst>
            <pc:docMk/>
            <pc:sldMk cId="3419586088" sldId="3520"/>
            <ac:cxnSpMk id="28" creationId="{8B3E5A77-7CDE-960B-4D25-F15A0BBE0F4D}"/>
          </ac:cxnSpMkLst>
        </pc:cxnChg>
        <pc:cxnChg chg="add mod">
          <ac:chgData name="Xiting Wang" userId="4215c639-9d29-431d-98bc-3378e62bb0e5" providerId="ADAL" clId="{A7F07307-C11E-45BA-AAB4-8AC43D446B01}" dt="2022-08-15T05:14:17.846" v="10908"/>
          <ac:cxnSpMkLst>
            <pc:docMk/>
            <pc:sldMk cId="3419586088" sldId="3520"/>
            <ac:cxnSpMk id="30" creationId="{09A730BF-DAD1-0D7F-8C96-E051B118AB12}"/>
          </ac:cxnSpMkLst>
        </pc:cxnChg>
        <pc:cxnChg chg="del">
          <ac:chgData name="Xiting Wang" userId="4215c639-9d29-431d-98bc-3378e62bb0e5" providerId="ADAL" clId="{A7F07307-C11E-45BA-AAB4-8AC43D446B01}" dt="2022-08-15T05:13:52.006" v="10907" actId="478"/>
          <ac:cxnSpMkLst>
            <pc:docMk/>
            <pc:sldMk cId="3419586088" sldId="3520"/>
            <ac:cxnSpMk id="60" creationId="{163765C9-CF5A-9F9E-9460-4165989A4D87}"/>
          </ac:cxnSpMkLst>
        </pc:cxnChg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1746175276" sldId="3521"/>
        </pc:sldMkLst>
      </pc:sldChg>
      <pc:sldChg chg="addSp delSp modSp new del mod ord modTransition">
        <pc:chgData name="Xiting Wang" userId="4215c639-9d29-431d-98bc-3378e62bb0e5" providerId="ADAL" clId="{A7F07307-C11E-45BA-AAB4-8AC43D446B01}" dt="2022-08-18T08:30:40.961" v="31832" actId="2696"/>
        <pc:sldMkLst>
          <pc:docMk/>
          <pc:sldMk cId="3172823715" sldId="3521"/>
        </pc:sldMkLst>
        <pc:spChg chg="mod">
          <ac:chgData name="Xiting Wang" userId="4215c639-9d29-431d-98bc-3378e62bb0e5" providerId="ADAL" clId="{A7F07307-C11E-45BA-AAB4-8AC43D446B01}" dt="2022-08-15T05:20:44.367" v="11026" actId="20577"/>
          <ac:spMkLst>
            <pc:docMk/>
            <pc:sldMk cId="3172823715" sldId="3521"/>
            <ac:spMk id="2" creationId="{EE4CD473-A71C-9BEC-DED0-1AB5544E16FF}"/>
          </ac:spMkLst>
        </pc:spChg>
        <pc:spChg chg="del">
          <ac:chgData name="Xiting Wang" userId="4215c639-9d29-431d-98bc-3378e62bb0e5" providerId="ADAL" clId="{A7F07307-C11E-45BA-AAB4-8AC43D446B01}" dt="2022-08-15T05:22:56.991" v="11033" actId="478"/>
          <ac:spMkLst>
            <pc:docMk/>
            <pc:sldMk cId="3172823715" sldId="3521"/>
            <ac:spMk id="3" creationId="{FABB5213-9BEA-ADD6-F39B-D004CBDA9474}"/>
          </ac:spMkLst>
        </pc:spChg>
        <pc:spChg chg="add mod">
          <ac:chgData name="Xiting Wang" userId="4215c639-9d29-431d-98bc-3378e62bb0e5" providerId="ADAL" clId="{A7F07307-C11E-45BA-AAB4-8AC43D446B01}" dt="2022-08-15T05:24:33.160" v="11306" actId="20577"/>
          <ac:spMkLst>
            <pc:docMk/>
            <pc:sldMk cId="3172823715" sldId="3521"/>
            <ac:spMk id="5" creationId="{A1FBF02E-4B42-9AA0-BF6F-64B49CD1144D}"/>
          </ac:spMkLst>
        </pc:spChg>
        <pc:spChg chg="add mod">
          <ac:chgData name="Xiting Wang" userId="4215c639-9d29-431d-98bc-3378e62bb0e5" providerId="ADAL" clId="{A7F07307-C11E-45BA-AAB4-8AC43D446B01}" dt="2022-08-15T05:24:10.532" v="11298" actId="1076"/>
          <ac:spMkLst>
            <pc:docMk/>
            <pc:sldMk cId="3172823715" sldId="3521"/>
            <ac:spMk id="9" creationId="{F4266CC8-901F-210C-A707-1AFBD4EEA052}"/>
          </ac:spMkLst>
        </pc:spChg>
        <pc:picChg chg="add mod">
          <ac:chgData name="Xiting Wang" userId="4215c639-9d29-431d-98bc-3378e62bb0e5" providerId="ADAL" clId="{A7F07307-C11E-45BA-AAB4-8AC43D446B01}" dt="2022-08-15T05:22:57.699" v="11034" actId="1076"/>
          <ac:picMkLst>
            <pc:docMk/>
            <pc:sldMk cId="3172823715" sldId="3521"/>
            <ac:picMk id="7" creationId="{EB4A5A9A-B177-E907-BD20-F2F6070A5782}"/>
          </ac:picMkLst>
        </pc:picChg>
      </pc:sldChg>
      <pc:sldChg chg="addSp delSp modSp new del mod modTransition modNotesTx">
        <pc:chgData name="Xiting Wang" userId="4215c639-9d29-431d-98bc-3378e62bb0e5" providerId="ADAL" clId="{A7F07307-C11E-45BA-AAB4-8AC43D446B01}" dt="2022-08-20T10:32:04.805" v="56266" actId="47"/>
        <pc:sldMkLst>
          <pc:docMk/>
          <pc:sldMk cId="2872956202" sldId="3522"/>
        </pc:sldMkLst>
        <pc:spChg chg="mod">
          <ac:chgData name="Xiting Wang" userId="4215c639-9d29-431d-98bc-3378e62bb0e5" providerId="ADAL" clId="{A7F07307-C11E-45BA-AAB4-8AC43D446B01}" dt="2022-08-15T05:35:09.879" v="11495" actId="20577"/>
          <ac:spMkLst>
            <pc:docMk/>
            <pc:sldMk cId="2872956202" sldId="3522"/>
            <ac:spMk id="2" creationId="{65945C8E-D525-C11D-12EF-633667980493}"/>
          </ac:spMkLst>
        </pc:spChg>
        <pc:spChg chg="add del mod">
          <ac:chgData name="Xiting Wang" userId="4215c639-9d29-431d-98bc-3378e62bb0e5" providerId="ADAL" clId="{A7F07307-C11E-45BA-AAB4-8AC43D446B01}" dt="2022-08-19T07:16:32.575" v="38265" actId="478"/>
          <ac:spMkLst>
            <pc:docMk/>
            <pc:sldMk cId="2872956202" sldId="3522"/>
            <ac:spMk id="3" creationId="{2EAA6F0B-5D22-01BB-BABA-E19EA7FC641D}"/>
          </ac:spMkLst>
        </pc:spChg>
        <pc:spChg chg="del">
          <ac:chgData name="Xiting Wang" userId="4215c639-9d29-431d-98bc-3378e62bb0e5" providerId="ADAL" clId="{A7F07307-C11E-45BA-AAB4-8AC43D446B01}" dt="2022-08-15T05:45:52.994" v="12044" actId="478"/>
          <ac:spMkLst>
            <pc:docMk/>
            <pc:sldMk cId="2872956202" sldId="3522"/>
            <ac:spMk id="3" creationId="{D1590B97-54E4-7A31-54F8-A515831AA4B1}"/>
          </ac:spMkLst>
        </pc:spChg>
        <pc:spChg chg="mod">
          <ac:chgData name="Xiting Wang" userId="4215c639-9d29-431d-98bc-3378e62bb0e5" providerId="ADAL" clId="{A7F07307-C11E-45BA-AAB4-8AC43D446B01}" dt="2022-08-15T05:46:29.634" v="12046"/>
          <ac:spMkLst>
            <pc:docMk/>
            <pc:sldMk cId="2872956202" sldId="3522"/>
            <ac:spMk id="9" creationId="{697CE697-DCE6-A99A-9F66-53451F36363A}"/>
          </ac:spMkLst>
        </pc:spChg>
        <pc:spChg chg="mod">
          <ac:chgData name="Xiting Wang" userId="4215c639-9d29-431d-98bc-3378e62bb0e5" providerId="ADAL" clId="{A7F07307-C11E-45BA-AAB4-8AC43D446B01}" dt="2022-08-15T05:46:29.634" v="12046"/>
          <ac:spMkLst>
            <pc:docMk/>
            <pc:sldMk cId="2872956202" sldId="3522"/>
            <ac:spMk id="10" creationId="{84237248-1FF0-A168-5D43-61DFB9DF6B11}"/>
          </ac:spMkLst>
        </pc:spChg>
        <pc:spChg chg="mod">
          <ac:chgData name="Xiting Wang" userId="4215c639-9d29-431d-98bc-3378e62bb0e5" providerId="ADAL" clId="{A7F07307-C11E-45BA-AAB4-8AC43D446B01}" dt="2022-08-15T05:46:29.634" v="12046"/>
          <ac:spMkLst>
            <pc:docMk/>
            <pc:sldMk cId="2872956202" sldId="3522"/>
            <ac:spMk id="14" creationId="{C1718E84-AECC-4E77-074F-234A8BBD4844}"/>
          </ac:spMkLst>
        </pc:spChg>
        <pc:spChg chg="mod">
          <ac:chgData name="Xiting Wang" userId="4215c639-9d29-431d-98bc-3378e62bb0e5" providerId="ADAL" clId="{A7F07307-C11E-45BA-AAB4-8AC43D446B01}" dt="2022-08-15T05:46:29.634" v="12046"/>
          <ac:spMkLst>
            <pc:docMk/>
            <pc:sldMk cId="2872956202" sldId="3522"/>
            <ac:spMk id="16" creationId="{6DFBB77A-3729-2DD7-4BA3-85CF0796EC0D}"/>
          </ac:spMkLst>
        </pc:spChg>
        <pc:spChg chg="mod">
          <ac:chgData name="Xiting Wang" userId="4215c639-9d29-431d-98bc-3378e62bb0e5" providerId="ADAL" clId="{A7F07307-C11E-45BA-AAB4-8AC43D446B01}" dt="2022-08-15T05:46:29.634" v="12046"/>
          <ac:spMkLst>
            <pc:docMk/>
            <pc:sldMk cId="2872956202" sldId="3522"/>
            <ac:spMk id="17" creationId="{1A7A5D9A-20D5-5072-1F56-1041B03506BA}"/>
          </ac:spMkLst>
        </pc:spChg>
        <pc:spChg chg="add mod">
          <ac:chgData name="Xiting Wang" userId="4215c639-9d29-431d-98bc-3378e62bb0e5" providerId="ADAL" clId="{A7F07307-C11E-45BA-AAB4-8AC43D446B01}" dt="2022-08-20T10:07:01.766" v="55208" actId="1076"/>
          <ac:spMkLst>
            <pc:docMk/>
            <pc:sldMk cId="2872956202" sldId="3522"/>
            <ac:spMk id="24" creationId="{3D6FB615-77B4-ECB6-7FD7-684DE11443AC}"/>
          </ac:spMkLst>
        </pc:spChg>
        <pc:spChg chg="add mod">
          <ac:chgData name="Xiting Wang" userId="4215c639-9d29-431d-98bc-3378e62bb0e5" providerId="ADAL" clId="{A7F07307-C11E-45BA-AAB4-8AC43D446B01}" dt="2022-08-15T05:55:14.285" v="12733" actId="113"/>
          <ac:spMkLst>
            <pc:docMk/>
            <pc:sldMk cId="2872956202" sldId="3522"/>
            <ac:spMk id="26" creationId="{771A190F-9B8E-9D4F-72A7-E7FB98CA9F66}"/>
          </ac:spMkLst>
        </pc:spChg>
        <pc:spChg chg="add mod">
          <ac:chgData name="Xiting Wang" userId="4215c639-9d29-431d-98bc-3378e62bb0e5" providerId="ADAL" clId="{A7F07307-C11E-45BA-AAB4-8AC43D446B01}" dt="2022-08-15T05:55:12.244" v="12732" actId="14100"/>
          <ac:spMkLst>
            <pc:docMk/>
            <pc:sldMk cId="2872956202" sldId="3522"/>
            <ac:spMk id="28" creationId="{05C44FA3-62A1-DD1A-9B96-8B5FFD966DFB}"/>
          </ac:spMkLst>
        </pc:spChg>
        <pc:spChg chg="add del mod">
          <ac:chgData name="Xiting Wang" userId="4215c639-9d29-431d-98bc-3378e62bb0e5" providerId="ADAL" clId="{A7F07307-C11E-45BA-AAB4-8AC43D446B01}" dt="2022-08-15T05:55:08.676" v="12730" actId="478"/>
          <ac:spMkLst>
            <pc:docMk/>
            <pc:sldMk cId="2872956202" sldId="3522"/>
            <ac:spMk id="30" creationId="{1BBDE697-2FCC-DFDE-B413-7B5A74E58808}"/>
          </ac:spMkLst>
        </pc:spChg>
        <pc:spChg chg="add mod">
          <ac:chgData name="Xiting Wang" userId="4215c639-9d29-431d-98bc-3378e62bb0e5" providerId="ADAL" clId="{A7F07307-C11E-45BA-AAB4-8AC43D446B01}" dt="2022-08-19T07:16:46.081" v="38269" actId="1076"/>
          <ac:spMkLst>
            <pc:docMk/>
            <pc:sldMk cId="2872956202" sldId="3522"/>
            <ac:spMk id="32" creationId="{796E8839-9378-A48B-B1DB-113A206E8ED3}"/>
          </ac:spMkLst>
        </pc:spChg>
        <pc:grpChg chg="add del mod">
          <ac:chgData name="Xiting Wang" userId="4215c639-9d29-431d-98bc-3378e62bb0e5" providerId="ADAL" clId="{A7F07307-C11E-45BA-AAB4-8AC43D446B01}" dt="2022-08-15T05:47:55.190" v="12070" actId="478"/>
          <ac:grpSpMkLst>
            <pc:docMk/>
            <pc:sldMk cId="2872956202" sldId="3522"/>
            <ac:grpSpMk id="8" creationId="{4762C225-26D6-AA8A-F714-797C85FD1F64}"/>
          </ac:grpSpMkLst>
        </pc:grpChg>
        <pc:grpChg chg="add del mod">
          <ac:chgData name="Xiting Wang" userId="4215c639-9d29-431d-98bc-3378e62bb0e5" providerId="ADAL" clId="{A7F07307-C11E-45BA-AAB4-8AC43D446B01}" dt="2022-08-15T05:47:55.190" v="12070" actId="478"/>
          <ac:grpSpMkLst>
            <pc:docMk/>
            <pc:sldMk cId="2872956202" sldId="3522"/>
            <ac:grpSpMk id="12" creationId="{FE9F4F62-C48F-66BA-2A66-2C0A01F21413}"/>
          </ac:grpSpMkLst>
        </pc:grpChg>
        <pc:picChg chg="add mod">
          <ac:chgData name="Xiting Wang" userId="4215c639-9d29-431d-98bc-3378e62bb0e5" providerId="ADAL" clId="{A7F07307-C11E-45BA-AAB4-8AC43D446B01}" dt="2022-08-20T10:10:05.438" v="55210" actId="1076"/>
          <ac:picMkLst>
            <pc:docMk/>
            <pc:sldMk cId="2872956202" sldId="3522"/>
            <ac:picMk id="3" creationId="{FA18D5BC-7BB6-07CF-5F6C-0C2408C4F344}"/>
          </ac:picMkLst>
        </pc:picChg>
        <pc:picChg chg="add mod">
          <ac:chgData name="Xiting Wang" userId="4215c639-9d29-431d-98bc-3378e62bb0e5" providerId="ADAL" clId="{A7F07307-C11E-45BA-AAB4-8AC43D446B01}" dt="2022-08-19T07:16:43.934" v="38268" actId="1076"/>
          <ac:picMkLst>
            <pc:docMk/>
            <pc:sldMk cId="2872956202" sldId="3522"/>
            <ac:picMk id="5" creationId="{ECBBE893-B367-D396-EB3C-B0609FD415C5}"/>
          </ac:picMkLst>
        </pc:picChg>
        <pc:picChg chg="add mod">
          <ac:chgData name="Xiting Wang" userId="4215c639-9d29-431d-98bc-3378e62bb0e5" providerId="ADAL" clId="{A7F07307-C11E-45BA-AAB4-8AC43D446B01}" dt="2022-08-15T05:50:33.802" v="12284" actId="1076"/>
          <ac:picMkLst>
            <pc:docMk/>
            <pc:sldMk cId="2872956202" sldId="3522"/>
            <ac:picMk id="6" creationId="{6F75C61D-A14E-D9BF-4898-422D75C33C9C}"/>
          </ac:picMkLst>
        </pc:picChg>
        <pc:picChg chg="add mod">
          <ac:chgData name="Xiting Wang" userId="4215c639-9d29-431d-98bc-3378e62bb0e5" providerId="ADAL" clId="{A7F07307-C11E-45BA-AAB4-8AC43D446B01}" dt="2022-08-15T05:47:29.247" v="12067" actId="1076"/>
          <ac:picMkLst>
            <pc:docMk/>
            <pc:sldMk cId="2872956202" sldId="3522"/>
            <ac:picMk id="7" creationId="{4F2A67BE-539A-EC9E-75C5-108386D9C978}"/>
          </ac:picMkLst>
        </pc:picChg>
        <pc:picChg chg="mod">
          <ac:chgData name="Xiting Wang" userId="4215c639-9d29-431d-98bc-3378e62bb0e5" providerId="ADAL" clId="{A7F07307-C11E-45BA-AAB4-8AC43D446B01}" dt="2022-08-15T05:46:29.634" v="12046"/>
          <ac:picMkLst>
            <pc:docMk/>
            <pc:sldMk cId="2872956202" sldId="3522"/>
            <ac:picMk id="11" creationId="{30FA7E93-B0DF-9018-7171-DF73C089FA31}"/>
          </ac:picMkLst>
        </pc:picChg>
        <pc:picChg chg="mod">
          <ac:chgData name="Xiting Wang" userId="4215c639-9d29-431d-98bc-3378e62bb0e5" providerId="ADAL" clId="{A7F07307-C11E-45BA-AAB4-8AC43D446B01}" dt="2022-08-15T05:46:29.634" v="12046"/>
          <ac:picMkLst>
            <pc:docMk/>
            <pc:sldMk cId="2872956202" sldId="3522"/>
            <ac:picMk id="13" creationId="{38CA3BF8-66C3-ADAE-9D0F-5EC3E3122045}"/>
          </ac:picMkLst>
        </pc:picChg>
        <pc:picChg chg="mod">
          <ac:chgData name="Xiting Wang" userId="4215c639-9d29-431d-98bc-3378e62bb0e5" providerId="ADAL" clId="{A7F07307-C11E-45BA-AAB4-8AC43D446B01}" dt="2022-08-15T05:46:29.634" v="12046"/>
          <ac:picMkLst>
            <pc:docMk/>
            <pc:sldMk cId="2872956202" sldId="3522"/>
            <ac:picMk id="15" creationId="{AB666D59-3C90-8F83-AF12-366086C00A14}"/>
          </ac:picMkLst>
        </pc:picChg>
        <pc:picChg chg="mod">
          <ac:chgData name="Xiting Wang" userId="4215c639-9d29-431d-98bc-3378e62bb0e5" providerId="ADAL" clId="{A7F07307-C11E-45BA-AAB4-8AC43D446B01}" dt="2022-08-15T05:46:29.634" v="12046"/>
          <ac:picMkLst>
            <pc:docMk/>
            <pc:sldMk cId="2872956202" sldId="3522"/>
            <ac:picMk id="18" creationId="{60762759-0EDE-9AAC-5D4D-EB6E1EDDBAD3}"/>
          </ac:picMkLst>
        </pc:picChg>
        <pc:picChg chg="add mod">
          <ac:chgData name="Xiting Wang" userId="4215c639-9d29-431d-98bc-3378e62bb0e5" providerId="ADAL" clId="{A7F07307-C11E-45BA-AAB4-8AC43D446B01}" dt="2022-08-15T05:50:17.391" v="12281" actId="1076"/>
          <ac:picMkLst>
            <pc:docMk/>
            <pc:sldMk cId="2872956202" sldId="3522"/>
            <ac:picMk id="20" creationId="{FCC42739-845D-27AB-6A3B-2155B4C32DB9}"/>
          </ac:picMkLst>
        </pc:picChg>
        <pc:picChg chg="add mod">
          <ac:chgData name="Xiting Wang" userId="4215c639-9d29-431d-98bc-3378e62bb0e5" providerId="ADAL" clId="{A7F07307-C11E-45BA-AAB4-8AC43D446B01}" dt="2022-08-15T05:51:01.440" v="12294" actId="1076"/>
          <ac:picMkLst>
            <pc:docMk/>
            <pc:sldMk cId="2872956202" sldId="3522"/>
            <ac:picMk id="22" creationId="{4DE7987E-D8E1-9EFB-F9B5-C54D09FE06BA}"/>
          </ac:picMkLst>
        </pc:picChg>
      </pc:sldChg>
      <pc:sldChg chg="addSp delSp modSp add mod modTransition addAnim delAnim modAnim modNotesTx">
        <pc:chgData name="Xiting Wang" userId="4215c639-9d29-431d-98bc-3378e62bb0e5" providerId="ADAL" clId="{A7F07307-C11E-45BA-AAB4-8AC43D446B01}" dt="2022-08-20T10:29:18.725" v="56028" actId="313"/>
        <pc:sldMkLst>
          <pc:docMk/>
          <pc:sldMk cId="1692021004" sldId="3523"/>
        </pc:sldMkLst>
        <pc:spChg chg="mod">
          <ac:chgData name="Xiting Wang" userId="4215c639-9d29-431d-98bc-3378e62bb0e5" providerId="ADAL" clId="{A7F07307-C11E-45BA-AAB4-8AC43D446B01}" dt="2022-08-19T07:10:49.025" v="37900" actId="6549"/>
          <ac:spMkLst>
            <pc:docMk/>
            <pc:sldMk cId="1692021004" sldId="3523"/>
            <ac:spMk id="2" creationId="{37937723-C0D9-C77C-07B4-A2936AF9D1A3}"/>
          </ac:spMkLst>
        </pc:spChg>
        <pc:spChg chg="del">
          <ac:chgData name="Xiting Wang" userId="4215c639-9d29-431d-98bc-3378e62bb0e5" providerId="ADAL" clId="{A7F07307-C11E-45BA-AAB4-8AC43D446B01}" dt="2022-08-15T05:39:26.058" v="11539" actId="478"/>
          <ac:spMkLst>
            <pc:docMk/>
            <pc:sldMk cId="1692021004" sldId="3523"/>
            <ac:spMk id="4" creationId="{BF90D17E-2671-413B-757B-9E72E8C4160E}"/>
          </ac:spMkLst>
        </pc:spChg>
        <pc:spChg chg="mod">
          <ac:chgData name="Xiting Wang" userId="4215c639-9d29-431d-98bc-3378e62bb0e5" providerId="ADAL" clId="{A7F07307-C11E-45BA-AAB4-8AC43D446B01}" dt="2022-08-15T05:39:41.037" v="11541"/>
          <ac:spMkLst>
            <pc:docMk/>
            <pc:sldMk cId="1692021004" sldId="3523"/>
            <ac:spMk id="5" creationId="{0D446217-448D-E794-33AF-686D53899EEE}"/>
          </ac:spMkLst>
        </pc:spChg>
        <pc:spChg chg="mod">
          <ac:chgData name="Xiting Wang" userId="4215c639-9d29-431d-98bc-3378e62bb0e5" providerId="ADAL" clId="{A7F07307-C11E-45BA-AAB4-8AC43D446B01}" dt="2022-08-19T07:11:36.545" v="37911" actId="1076"/>
          <ac:spMkLst>
            <pc:docMk/>
            <pc:sldMk cId="1692021004" sldId="3523"/>
            <ac:spMk id="7" creationId="{BEF3ED5F-D7BD-E2A9-5B91-FAE3DDC6CE5F}"/>
          </ac:spMkLst>
        </pc:spChg>
        <pc:spChg chg="mod">
          <ac:chgData name="Xiting Wang" userId="4215c639-9d29-431d-98bc-3378e62bb0e5" providerId="ADAL" clId="{A7F07307-C11E-45BA-AAB4-8AC43D446B01}" dt="2022-08-19T07:11:36.545" v="37911" actId="1076"/>
          <ac:spMkLst>
            <pc:docMk/>
            <pc:sldMk cId="1692021004" sldId="3523"/>
            <ac:spMk id="9" creationId="{A487882A-1FEC-AE87-8B99-A14F378E9CCB}"/>
          </ac:spMkLst>
        </pc:spChg>
        <pc:spChg chg="add mod">
          <ac:chgData name="Xiting Wang" userId="4215c639-9d29-431d-98bc-3378e62bb0e5" providerId="ADAL" clId="{A7F07307-C11E-45BA-AAB4-8AC43D446B01}" dt="2022-08-20T10:01:54.916" v="54953" actId="1076"/>
          <ac:spMkLst>
            <pc:docMk/>
            <pc:sldMk cId="1692021004" sldId="3523"/>
            <ac:spMk id="10" creationId="{736D9EED-307F-2D5D-1C07-91461D297A8F}"/>
          </ac:spMkLst>
        </pc:spChg>
        <pc:spChg chg="del">
          <ac:chgData name="Xiting Wang" userId="4215c639-9d29-431d-98bc-3378e62bb0e5" providerId="ADAL" clId="{A7F07307-C11E-45BA-AAB4-8AC43D446B01}" dt="2022-08-15T05:39:26.058" v="11539" actId="478"/>
          <ac:spMkLst>
            <pc:docMk/>
            <pc:sldMk cId="1692021004" sldId="3523"/>
            <ac:spMk id="10" creationId="{81BE544B-8A21-84F2-E3BD-B880FFCE5EED}"/>
          </ac:spMkLst>
        </pc:spChg>
        <pc:spChg chg="mod">
          <ac:chgData name="Xiting Wang" userId="4215c639-9d29-431d-98bc-3378e62bb0e5" providerId="ADAL" clId="{A7F07307-C11E-45BA-AAB4-8AC43D446B01}" dt="2022-08-19T07:11:36.545" v="37911" actId="1076"/>
          <ac:spMkLst>
            <pc:docMk/>
            <pc:sldMk cId="1692021004" sldId="3523"/>
            <ac:spMk id="14" creationId="{BA51F042-1B89-ADF5-3548-36A2AA2F426F}"/>
          </ac:spMkLst>
        </pc:spChg>
        <pc:spChg chg="mod">
          <ac:chgData name="Xiting Wang" userId="4215c639-9d29-431d-98bc-3378e62bb0e5" providerId="ADAL" clId="{A7F07307-C11E-45BA-AAB4-8AC43D446B01}" dt="2022-08-19T07:11:36.545" v="37911" actId="1076"/>
          <ac:spMkLst>
            <pc:docMk/>
            <pc:sldMk cId="1692021004" sldId="3523"/>
            <ac:spMk id="16" creationId="{35C6DD4E-6557-B49E-9FEB-315E68FB04D6}"/>
          </ac:spMkLst>
        </pc:spChg>
        <pc:spChg chg="mod">
          <ac:chgData name="Xiting Wang" userId="4215c639-9d29-431d-98bc-3378e62bb0e5" providerId="ADAL" clId="{A7F07307-C11E-45BA-AAB4-8AC43D446B01}" dt="2022-08-19T07:11:36.545" v="37911" actId="1076"/>
          <ac:spMkLst>
            <pc:docMk/>
            <pc:sldMk cId="1692021004" sldId="3523"/>
            <ac:spMk id="18" creationId="{D9035C43-91D1-B74A-A846-2B77AC89E1E2}"/>
          </ac:spMkLst>
        </pc:spChg>
        <pc:spChg chg="mod">
          <ac:chgData name="Xiting Wang" userId="4215c639-9d29-431d-98bc-3378e62bb0e5" providerId="ADAL" clId="{A7F07307-C11E-45BA-AAB4-8AC43D446B01}" dt="2022-08-19T07:11:36.545" v="37911" actId="1076"/>
          <ac:spMkLst>
            <pc:docMk/>
            <pc:sldMk cId="1692021004" sldId="3523"/>
            <ac:spMk id="20" creationId="{FCB1B8BB-E396-C995-D678-26E974C5F663}"/>
          </ac:spMkLst>
        </pc:spChg>
        <pc:spChg chg="mod">
          <ac:chgData name="Xiting Wang" userId="4215c639-9d29-431d-98bc-3378e62bb0e5" providerId="ADAL" clId="{A7F07307-C11E-45BA-AAB4-8AC43D446B01}" dt="2022-08-20T09:59:26.204" v="54799" actId="14100"/>
          <ac:spMkLst>
            <pc:docMk/>
            <pc:sldMk cId="1692021004" sldId="3523"/>
            <ac:spMk id="21" creationId="{239E3AA9-EAEC-3EED-BF2D-38DF52196AB8}"/>
          </ac:spMkLst>
        </pc:spChg>
        <pc:spChg chg="mod">
          <ac:chgData name="Xiting Wang" userId="4215c639-9d29-431d-98bc-3378e62bb0e5" providerId="ADAL" clId="{A7F07307-C11E-45BA-AAB4-8AC43D446B01}" dt="2022-08-20T09:59:30.812" v="54801" actId="1076"/>
          <ac:spMkLst>
            <pc:docMk/>
            <pc:sldMk cId="1692021004" sldId="3523"/>
            <ac:spMk id="22" creationId="{6EBA15C7-A700-428E-DB92-1D1110EB87FF}"/>
          </ac:spMkLst>
        </pc:spChg>
        <pc:spChg chg="mod">
          <ac:chgData name="Xiting Wang" userId="4215c639-9d29-431d-98bc-3378e62bb0e5" providerId="ADAL" clId="{A7F07307-C11E-45BA-AAB4-8AC43D446B01}" dt="2022-08-19T07:16:15.638" v="38261" actId="1076"/>
          <ac:spMkLst>
            <pc:docMk/>
            <pc:sldMk cId="1692021004" sldId="3523"/>
            <ac:spMk id="23" creationId="{5FDC4B54-5626-CA2F-D279-F4245B4699D7}"/>
          </ac:spMkLst>
        </pc:spChg>
        <pc:spChg chg="del">
          <ac:chgData name="Xiting Wang" userId="4215c639-9d29-431d-98bc-3378e62bb0e5" providerId="ADAL" clId="{A7F07307-C11E-45BA-AAB4-8AC43D446B01}" dt="2022-08-15T05:39:26.058" v="11539" actId="478"/>
          <ac:spMkLst>
            <pc:docMk/>
            <pc:sldMk cId="1692021004" sldId="3523"/>
            <ac:spMk id="24" creationId="{6752EE0C-FD6E-5FA2-78E3-3539426F82B3}"/>
          </ac:spMkLst>
        </pc:spChg>
        <pc:spChg chg="add mod">
          <ac:chgData name="Xiting Wang" userId="4215c639-9d29-431d-98bc-3378e62bb0e5" providerId="ADAL" clId="{A7F07307-C11E-45BA-AAB4-8AC43D446B01}" dt="2022-08-20T10:01:04.294" v="54946" actId="1076"/>
          <ac:spMkLst>
            <pc:docMk/>
            <pc:sldMk cId="1692021004" sldId="3523"/>
            <ac:spMk id="24" creationId="{7C641A69-7D4C-AB20-7B77-41AC1FEB682F}"/>
          </ac:spMkLst>
        </pc:spChg>
        <pc:spChg chg="mod">
          <ac:chgData name="Xiting Wang" userId="4215c639-9d29-431d-98bc-3378e62bb0e5" providerId="ADAL" clId="{A7F07307-C11E-45BA-AAB4-8AC43D446B01}" dt="2022-08-19T07:11:29.261" v="37909" actId="1076"/>
          <ac:spMkLst>
            <pc:docMk/>
            <pc:sldMk cId="1692021004" sldId="3523"/>
            <ac:spMk id="25" creationId="{79D5CB96-F6E9-97C8-48F2-09FC2AC81141}"/>
          </ac:spMkLst>
        </pc:spChg>
        <pc:spChg chg="mod">
          <ac:chgData name="Xiting Wang" userId="4215c639-9d29-431d-98bc-3378e62bb0e5" providerId="ADAL" clId="{A7F07307-C11E-45BA-AAB4-8AC43D446B01}" dt="2022-08-15T05:39:41.037" v="11541"/>
          <ac:spMkLst>
            <pc:docMk/>
            <pc:sldMk cId="1692021004" sldId="3523"/>
            <ac:spMk id="26" creationId="{584EE940-C63E-9AB9-101C-A5BC1C424AE0}"/>
          </ac:spMkLst>
        </pc:spChg>
        <pc:spChg chg="add mod">
          <ac:chgData name="Xiting Wang" userId="4215c639-9d29-431d-98bc-3378e62bb0e5" providerId="ADAL" clId="{A7F07307-C11E-45BA-AAB4-8AC43D446B01}" dt="2022-08-19T07:11:31.519" v="37910" actId="1076"/>
          <ac:spMkLst>
            <pc:docMk/>
            <pc:sldMk cId="1692021004" sldId="3523"/>
            <ac:spMk id="31" creationId="{2C5EFBFB-24AB-AA32-DAF6-6E0FF45707B4}"/>
          </ac:spMkLst>
        </pc:spChg>
        <pc:spChg chg="add mod">
          <ac:chgData name="Xiting Wang" userId="4215c639-9d29-431d-98bc-3378e62bb0e5" providerId="ADAL" clId="{A7F07307-C11E-45BA-AAB4-8AC43D446B01}" dt="2022-08-19T07:11:29.261" v="37909" actId="1076"/>
          <ac:spMkLst>
            <pc:docMk/>
            <pc:sldMk cId="1692021004" sldId="3523"/>
            <ac:spMk id="33" creationId="{AE01D3E3-FC6A-0627-0AFA-90435AA50B46}"/>
          </ac:spMkLst>
        </pc:spChg>
        <pc:spChg chg="add mod">
          <ac:chgData name="Xiting Wang" userId="4215c639-9d29-431d-98bc-3378e62bb0e5" providerId="ADAL" clId="{A7F07307-C11E-45BA-AAB4-8AC43D446B01}" dt="2022-08-20T10:23:46.504" v="55539" actId="1076"/>
          <ac:spMkLst>
            <pc:docMk/>
            <pc:sldMk cId="1692021004" sldId="3523"/>
            <ac:spMk id="36" creationId="{FCC893DD-DA50-CCF0-3DD7-04F529AA0D4B}"/>
          </ac:spMkLst>
        </pc:spChg>
        <pc:spChg chg="add mod">
          <ac:chgData name="Xiting Wang" userId="4215c639-9d29-431d-98bc-3378e62bb0e5" providerId="ADAL" clId="{A7F07307-C11E-45BA-AAB4-8AC43D446B01}" dt="2022-08-20T10:28:52.073" v="56021" actId="20577"/>
          <ac:spMkLst>
            <pc:docMk/>
            <pc:sldMk cId="1692021004" sldId="3523"/>
            <ac:spMk id="38" creationId="{E3C5E9FE-E102-B5B8-77D6-A7E414B99034}"/>
          </ac:spMkLst>
        </pc:spChg>
        <pc:spChg chg="add del mod">
          <ac:chgData name="Xiting Wang" userId="4215c639-9d29-431d-98bc-3378e62bb0e5" providerId="ADAL" clId="{A7F07307-C11E-45BA-AAB4-8AC43D446B01}" dt="2022-08-20T09:54:10.176" v="54559" actId="1076"/>
          <ac:spMkLst>
            <pc:docMk/>
            <pc:sldMk cId="1692021004" sldId="3523"/>
            <ac:spMk id="39" creationId="{A90BAFB3-1603-7318-2DC7-092A6FE44591}"/>
          </ac:spMkLst>
        </pc:spChg>
        <pc:spChg chg="add mod">
          <ac:chgData name="Xiting Wang" userId="4215c639-9d29-431d-98bc-3378e62bb0e5" providerId="ADAL" clId="{A7F07307-C11E-45BA-AAB4-8AC43D446B01}" dt="2022-08-18T09:00:04.249" v="33143" actId="1076"/>
          <ac:spMkLst>
            <pc:docMk/>
            <pc:sldMk cId="1692021004" sldId="3523"/>
            <ac:spMk id="41" creationId="{64126C50-0228-2204-ED94-17B277A27CBE}"/>
          </ac:spMkLst>
        </pc:spChg>
        <pc:spChg chg="mod">
          <ac:chgData name="Xiting Wang" userId="4215c639-9d29-431d-98bc-3378e62bb0e5" providerId="ADAL" clId="{A7F07307-C11E-45BA-AAB4-8AC43D446B01}" dt="2022-08-20T10:02:03.052" v="54954" actId="14100"/>
          <ac:spMkLst>
            <pc:docMk/>
            <pc:sldMk cId="1692021004" sldId="3523"/>
            <ac:spMk id="43" creationId="{E3225377-1EAB-A9CD-B42D-414E1989D9A2}"/>
          </ac:spMkLst>
        </pc:spChg>
        <pc:spChg chg="add del mod">
          <ac:chgData name="Xiting Wang" userId="4215c639-9d29-431d-98bc-3378e62bb0e5" providerId="ADAL" clId="{A7F07307-C11E-45BA-AAB4-8AC43D446B01}" dt="2022-08-20T09:54:10.176" v="54559" actId="1076"/>
          <ac:spMkLst>
            <pc:docMk/>
            <pc:sldMk cId="1692021004" sldId="3523"/>
            <ac:spMk id="44" creationId="{611D6288-5639-1759-ACD5-700C7BA46A2D}"/>
          </ac:spMkLst>
        </pc:spChg>
        <pc:spChg chg="add mod">
          <ac:chgData name="Xiting Wang" userId="4215c639-9d29-431d-98bc-3378e62bb0e5" providerId="ADAL" clId="{A7F07307-C11E-45BA-AAB4-8AC43D446B01}" dt="2022-08-20T10:26:45.769" v="55632" actId="1076"/>
          <ac:spMkLst>
            <pc:docMk/>
            <pc:sldMk cId="1692021004" sldId="3523"/>
            <ac:spMk id="46" creationId="{DAD2C703-E035-5596-495F-6215C32E4EB5}"/>
          </ac:spMkLst>
        </pc:spChg>
        <pc:spChg chg="add mod ord">
          <ac:chgData name="Xiting Wang" userId="4215c639-9d29-431d-98bc-3378e62bb0e5" providerId="ADAL" clId="{A7F07307-C11E-45BA-AAB4-8AC43D446B01}" dt="2022-08-20T10:25:38.161" v="55578" actId="1037"/>
          <ac:spMkLst>
            <pc:docMk/>
            <pc:sldMk cId="1692021004" sldId="3523"/>
            <ac:spMk id="47" creationId="{271CAD3E-BB6B-D48C-91BF-7C108D95DB5A}"/>
          </ac:spMkLst>
        </pc:spChg>
        <pc:spChg chg="add mod">
          <ac:chgData name="Xiting Wang" userId="4215c639-9d29-431d-98bc-3378e62bb0e5" providerId="ADAL" clId="{A7F07307-C11E-45BA-AAB4-8AC43D446B01}" dt="2022-08-19T07:11:29.261" v="37909" actId="1076"/>
          <ac:spMkLst>
            <pc:docMk/>
            <pc:sldMk cId="1692021004" sldId="3523"/>
            <ac:spMk id="48" creationId="{AF436ACB-E782-F71B-420A-C70583293BC7}"/>
          </ac:spMkLst>
        </pc:spChg>
        <pc:spChg chg="add mod">
          <ac:chgData name="Xiting Wang" userId="4215c639-9d29-431d-98bc-3378e62bb0e5" providerId="ADAL" clId="{A7F07307-C11E-45BA-AAB4-8AC43D446B01}" dt="2022-08-20T10:27:02.239" v="55634" actId="1076"/>
          <ac:spMkLst>
            <pc:docMk/>
            <pc:sldMk cId="1692021004" sldId="3523"/>
            <ac:spMk id="50" creationId="{050EF0A6-3D37-A61B-7ACE-4AA12168DC3E}"/>
          </ac:spMkLst>
        </pc:spChg>
        <pc:grpChg chg="add mod">
          <ac:chgData name="Xiting Wang" userId="4215c639-9d29-431d-98bc-3378e62bb0e5" providerId="ADAL" clId="{A7F07307-C11E-45BA-AAB4-8AC43D446B01}" dt="2022-08-19T07:11:29.261" v="37909" actId="1076"/>
          <ac:grpSpMkLst>
            <pc:docMk/>
            <pc:sldMk cId="1692021004" sldId="3523"/>
            <ac:grpSpMk id="3" creationId="{0F70DE9E-7184-15C1-D7B6-38E17CE5D092}"/>
          </ac:grpSpMkLst>
        </pc:grpChg>
        <pc:grpChg chg="mod">
          <ac:chgData name="Xiting Wang" userId="4215c639-9d29-431d-98bc-3378e62bb0e5" providerId="ADAL" clId="{A7F07307-C11E-45BA-AAB4-8AC43D446B01}" dt="2022-08-19T07:11:36.545" v="37911" actId="1076"/>
          <ac:grpSpMkLst>
            <pc:docMk/>
            <pc:sldMk cId="1692021004" sldId="3523"/>
            <ac:grpSpMk id="13" creationId="{2B7FEF75-497B-C47F-CDA0-CE54E8572B2F}"/>
          </ac:grpSpMkLst>
        </pc:grpChg>
        <pc:grpChg chg="mod">
          <ac:chgData name="Xiting Wang" userId="4215c639-9d29-431d-98bc-3378e62bb0e5" providerId="ADAL" clId="{A7F07307-C11E-45BA-AAB4-8AC43D446B01}" dt="2022-08-20T09:59:20.236" v="54798" actId="1076"/>
          <ac:grpSpMkLst>
            <pc:docMk/>
            <pc:sldMk cId="1692021004" sldId="3523"/>
            <ac:grpSpMk id="32" creationId="{8450826A-1A58-3C7A-C1FB-8C3F9A192423}"/>
          </ac:grpSpMkLst>
        </pc:grpChg>
        <pc:grpChg chg="add">
          <ac:chgData name="Xiting Wang" userId="4215c639-9d29-431d-98bc-3378e62bb0e5" providerId="ADAL" clId="{A7F07307-C11E-45BA-AAB4-8AC43D446B01}" dt="2022-08-20T10:24:29.068" v="55551" actId="164"/>
          <ac:grpSpMkLst>
            <pc:docMk/>
            <pc:sldMk cId="1692021004" sldId="3523"/>
            <ac:grpSpMk id="51" creationId="{BCAD9A76-12EA-6D2B-0493-192E56C108FF}"/>
          </ac:grpSpMkLst>
        </pc:grpChg>
        <pc:grpChg chg="add">
          <ac:chgData name="Xiting Wang" userId="4215c639-9d29-431d-98bc-3378e62bb0e5" providerId="ADAL" clId="{A7F07307-C11E-45BA-AAB4-8AC43D446B01}" dt="2022-08-20T10:24:36.083" v="55552" actId="164"/>
          <ac:grpSpMkLst>
            <pc:docMk/>
            <pc:sldMk cId="1692021004" sldId="3523"/>
            <ac:grpSpMk id="53" creationId="{2933D0E6-AB2E-A7AF-66E2-61C0D3FC937C}"/>
          </ac:grpSpMkLst>
        </pc:grpChg>
        <pc:grpChg chg="add">
          <ac:chgData name="Xiting Wang" userId="4215c639-9d29-431d-98bc-3378e62bb0e5" providerId="ADAL" clId="{A7F07307-C11E-45BA-AAB4-8AC43D446B01}" dt="2022-08-20T10:25:41.963" v="55579" actId="164"/>
          <ac:grpSpMkLst>
            <pc:docMk/>
            <pc:sldMk cId="1692021004" sldId="3523"/>
            <ac:grpSpMk id="55" creationId="{10966FA7-4B70-3722-EDC1-17D698641EAA}"/>
          </ac:grpSpMkLst>
        </pc:grpChg>
        <pc:picChg chg="mod">
          <ac:chgData name="Xiting Wang" userId="4215c639-9d29-431d-98bc-3378e62bb0e5" providerId="ADAL" clId="{A7F07307-C11E-45BA-AAB4-8AC43D446B01}" dt="2022-08-19T07:11:36.545" v="37911" actId="1076"/>
          <ac:picMkLst>
            <pc:docMk/>
            <pc:sldMk cId="1692021004" sldId="3523"/>
            <ac:picMk id="6" creationId="{DF89371E-D02D-5236-7158-DFEE9E2287FB}"/>
          </ac:picMkLst>
        </pc:picChg>
        <pc:picChg chg="mod">
          <ac:chgData name="Xiting Wang" userId="4215c639-9d29-431d-98bc-3378e62bb0e5" providerId="ADAL" clId="{A7F07307-C11E-45BA-AAB4-8AC43D446B01}" dt="2022-08-15T05:39:41.037" v="11541"/>
          <ac:picMkLst>
            <pc:docMk/>
            <pc:sldMk cId="1692021004" sldId="3523"/>
            <ac:picMk id="27" creationId="{6E71F58D-951C-BAF0-21B9-22BB990991C6}"/>
          </ac:picMkLst>
        </pc:picChg>
        <pc:picChg chg="mod">
          <ac:chgData name="Xiting Wang" userId="4215c639-9d29-431d-98bc-3378e62bb0e5" providerId="ADAL" clId="{A7F07307-C11E-45BA-AAB4-8AC43D446B01}" dt="2022-08-19T07:11:36.545" v="37911" actId="1076"/>
          <ac:picMkLst>
            <pc:docMk/>
            <pc:sldMk cId="1692021004" sldId="3523"/>
            <ac:picMk id="29" creationId="{C3D3C821-6A7A-C181-AFC7-E8D473403EB3}"/>
          </ac:picMkLst>
        </pc:picChg>
        <pc:picChg chg="mod">
          <ac:chgData name="Xiting Wang" userId="4215c639-9d29-431d-98bc-3378e62bb0e5" providerId="ADAL" clId="{A7F07307-C11E-45BA-AAB4-8AC43D446B01}" dt="2022-08-20T10:01:54.916" v="54953" actId="1076"/>
          <ac:picMkLst>
            <pc:docMk/>
            <pc:sldMk cId="1692021004" sldId="3523"/>
            <ac:picMk id="52" creationId="{286F4D40-4236-3965-3EFB-2A0FF227A049}"/>
          </ac:picMkLst>
        </pc:picChg>
        <pc:picChg chg="mod">
          <ac:chgData name="Xiting Wang" userId="4215c639-9d29-431d-98bc-3378e62bb0e5" providerId="ADAL" clId="{A7F07307-C11E-45BA-AAB4-8AC43D446B01}" dt="2022-08-20T10:18:41.894" v="55328" actId="1076"/>
          <ac:picMkLst>
            <pc:docMk/>
            <pc:sldMk cId="1692021004" sldId="3523"/>
            <ac:picMk id="54" creationId="{73931340-A838-6C0B-7C09-F3AC96AD0F4D}"/>
          </ac:picMkLst>
        </pc:picChg>
        <pc:picChg chg="mod">
          <ac:chgData name="Xiting Wang" userId="4215c639-9d29-431d-98bc-3378e62bb0e5" providerId="ADAL" clId="{A7F07307-C11E-45BA-AAB4-8AC43D446B01}" dt="2022-08-20T10:01:54.916" v="54953" actId="1076"/>
          <ac:picMkLst>
            <pc:docMk/>
            <pc:sldMk cId="1692021004" sldId="3523"/>
            <ac:picMk id="56" creationId="{FAE13779-7697-3534-23F8-C2EAE06AD9CA}"/>
          </ac:picMkLst>
        </pc:picChg>
        <pc:picChg chg="mod">
          <ac:chgData name="Xiting Wang" userId="4215c639-9d29-431d-98bc-3378e62bb0e5" providerId="ADAL" clId="{A7F07307-C11E-45BA-AAB4-8AC43D446B01}" dt="2022-08-20T10:01:54.916" v="54953" actId="1076"/>
          <ac:picMkLst>
            <pc:docMk/>
            <pc:sldMk cId="1692021004" sldId="3523"/>
            <ac:picMk id="58" creationId="{C1DE1D2A-5E47-1635-B044-90387B954BC6}"/>
          </ac:picMkLst>
        </pc:picChg>
        <pc:cxnChg chg="mod">
          <ac:chgData name="Xiting Wang" userId="4215c639-9d29-431d-98bc-3378e62bb0e5" providerId="ADAL" clId="{A7F07307-C11E-45BA-AAB4-8AC43D446B01}" dt="2022-08-19T07:11:36.545" v="37911" actId="1076"/>
          <ac:cxnSpMkLst>
            <pc:docMk/>
            <pc:sldMk cId="1692021004" sldId="3523"/>
            <ac:cxnSpMk id="8" creationId="{EDA43E31-2E71-FDF1-0A58-E4091DF053EC}"/>
          </ac:cxnSpMkLst>
        </pc:cxnChg>
        <pc:cxnChg chg="mod">
          <ac:chgData name="Xiting Wang" userId="4215c639-9d29-431d-98bc-3378e62bb0e5" providerId="ADAL" clId="{A7F07307-C11E-45BA-AAB4-8AC43D446B01}" dt="2022-08-19T07:11:36.545" v="37911" actId="1076"/>
          <ac:cxnSpMkLst>
            <pc:docMk/>
            <pc:sldMk cId="1692021004" sldId="3523"/>
            <ac:cxnSpMk id="11" creationId="{32AEF45E-46AC-BF2E-2475-EEB046E87FA1}"/>
          </ac:cxnSpMkLst>
        </pc:cxnChg>
        <pc:cxnChg chg="mod">
          <ac:chgData name="Xiting Wang" userId="4215c639-9d29-431d-98bc-3378e62bb0e5" providerId="ADAL" clId="{A7F07307-C11E-45BA-AAB4-8AC43D446B01}" dt="2022-08-19T07:11:36.545" v="37911" actId="1076"/>
          <ac:cxnSpMkLst>
            <pc:docMk/>
            <pc:sldMk cId="1692021004" sldId="3523"/>
            <ac:cxnSpMk id="12" creationId="{19A9885A-57C0-74E2-672A-3F3299313121}"/>
          </ac:cxnSpMkLst>
        </pc:cxnChg>
        <pc:cxnChg chg="mod">
          <ac:chgData name="Xiting Wang" userId="4215c639-9d29-431d-98bc-3378e62bb0e5" providerId="ADAL" clId="{A7F07307-C11E-45BA-AAB4-8AC43D446B01}" dt="2022-08-19T07:11:36.545" v="37911" actId="1076"/>
          <ac:cxnSpMkLst>
            <pc:docMk/>
            <pc:sldMk cId="1692021004" sldId="3523"/>
            <ac:cxnSpMk id="15" creationId="{557B8572-7C39-C565-9232-7CC4F4622ADE}"/>
          </ac:cxnSpMkLst>
        </pc:cxnChg>
        <pc:cxnChg chg="mod">
          <ac:chgData name="Xiting Wang" userId="4215c639-9d29-431d-98bc-3378e62bb0e5" providerId="ADAL" clId="{A7F07307-C11E-45BA-AAB4-8AC43D446B01}" dt="2022-08-19T07:11:36.545" v="37911" actId="1076"/>
          <ac:cxnSpMkLst>
            <pc:docMk/>
            <pc:sldMk cId="1692021004" sldId="3523"/>
            <ac:cxnSpMk id="17" creationId="{5E4A8B6E-6E29-9F09-543C-445226A6F240}"/>
          </ac:cxnSpMkLst>
        </pc:cxnChg>
        <pc:cxnChg chg="mod">
          <ac:chgData name="Xiting Wang" userId="4215c639-9d29-431d-98bc-3378e62bb0e5" providerId="ADAL" clId="{A7F07307-C11E-45BA-AAB4-8AC43D446B01}" dt="2022-08-19T07:11:36.545" v="37911" actId="1076"/>
          <ac:cxnSpMkLst>
            <pc:docMk/>
            <pc:sldMk cId="1692021004" sldId="3523"/>
            <ac:cxnSpMk id="19" creationId="{9FE3B0DF-A912-80FB-894A-B1BFE242AFA8}"/>
          </ac:cxnSpMkLst>
        </pc:cxnChg>
        <pc:cxnChg chg="add mod">
          <ac:chgData name="Xiting Wang" userId="4215c639-9d29-431d-98bc-3378e62bb0e5" providerId="ADAL" clId="{A7F07307-C11E-45BA-AAB4-8AC43D446B01}" dt="2022-08-19T07:11:29.261" v="37909" actId="1076"/>
          <ac:cxnSpMkLst>
            <pc:docMk/>
            <pc:sldMk cId="1692021004" sldId="3523"/>
            <ac:cxnSpMk id="28" creationId="{3DD0D1FE-0492-504F-A200-16EDCA292334}"/>
          </ac:cxnSpMkLst>
        </pc:cxnChg>
        <pc:cxnChg chg="add mod">
          <ac:chgData name="Xiting Wang" userId="4215c639-9d29-431d-98bc-3378e62bb0e5" providerId="ADAL" clId="{A7F07307-C11E-45BA-AAB4-8AC43D446B01}" dt="2022-08-19T07:11:29.261" v="37909" actId="1076"/>
          <ac:cxnSpMkLst>
            <pc:docMk/>
            <pc:sldMk cId="1692021004" sldId="3523"/>
            <ac:cxnSpMk id="30" creationId="{2DF1F44D-C3DD-7902-C60F-19BD68807F2E}"/>
          </ac:cxnSpMkLst>
        </pc:cxnChg>
        <pc:cxnChg chg="mod">
          <ac:chgData name="Xiting Wang" userId="4215c639-9d29-431d-98bc-3378e62bb0e5" providerId="ADAL" clId="{A7F07307-C11E-45BA-AAB4-8AC43D446B01}" dt="2022-08-19T07:11:36.545" v="37911" actId="1076"/>
          <ac:cxnSpMkLst>
            <pc:docMk/>
            <pc:sldMk cId="1692021004" sldId="3523"/>
            <ac:cxnSpMk id="35" creationId="{5FF938DB-A9D5-32E9-432D-4C1819AEBE32}"/>
          </ac:cxnSpMkLst>
        </pc:cxnChg>
        <pc:cxnChg chg="mod">
          <ac:chgData name="Xiting Wang" userId="4215c639-9d29-431d-98bc-3378e62bb0e5" providerId="ADAL" clId="{A7F07307-C11E-45BA-AAB4-8AC43D446B01}" dt="2022-08-20T10:01:41.436" v="54950" actId="1076"/>
          <ac:cxnSpMkLst>
            <pc:docMk/>
            <pc:sldMk cId="1692021004" sldId="3523"/>
            <ac:cxnSpMk id="60" creationId="{163765C9-CF5A-9F9E-9460-4165989A4D87}"/>
          </ac:cxnSpMkLst>
        </pc:cxn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915254560" sldId="3524"/>
        </pc:sldMkLst>
      </pc:sldChg>
      <pc:sldChg chg="addSp delSp modSp new del mod ord modAnim">
        <pc:chgData name="Xiting Wang" userId="4215c639-9d29-431d-98bc-3378e62bb0e5" providerId="ADAL" clId="{A7F07307-C11E-45BA-AAB4-8AC43D446B01}" dt="2022-08-18T08:30:40.961" v="31832" actId="2696"/>
        <pc:sldMkLst>
          <pc:docMk/>
          <pc:sldMk cId="1600890215" sldId="3524"/>
        </pc:sldMkLst>
        <pc:spChg chg="mod">
          <ac:chgData name="Xiting Wang" userId="4215c639-9d29-431d-98bc-3378e62bb0e5" providerId="ADAL" clId="{A7F07307-C11E-45BA-AAB4-8AC43D446B01}" dt="2022-08-17T05:28:58.744" v="13823" actId="20577"/>
          <ac:spMkLst>
            <pc:docMk/>
            <pc:sldMk cId="1600890215" sldId="3524"/>
            <ac:spMk id="2" creationId="{A209F2F0-2B07-95E6-1036-ACB70E30F9A0}"/>
          </ac:spMkLst>
        </pc:spChg>
        <pc:spChg chg="del">
          <ac:chgData name="Xiting Wang" userId="4215c639-9d29-431d-98bc-3378e62bb0e5" providerId="ADAL" clId="{A7F07307-C11E-45BA-AAB4-8AC43D446B01}" dt="2022-08-17T05:39:53.840" v="13828" actId="478"/>
          <ac:spMkLst>
            <pc:docMk/>
            <pc:sldMk cId="1600890215" sldId="3524"/>
            <ac:spMk id="3" creationId="{B6401E27-C660-F571-E4DE-B3CF4AF14E5D}"/>
          </ac:spMkLst>
        </pc:spChg>
        <pc:spChg chg="add del mod">
          <ac:chgData name="Xiting Wang" userId="4215c639-9d29-431d-98bc-3378e62bb0e5" providerId="ADAL" clId="{A7F07307-C11E-45BA-AAB4-8AC43D446B01}" dt="2022-08-17T05:39:47.478" v="13825"/>
          <ac:spMkLst>
            <pc:docMk/>
            <pc:sldMk cId="1600890215" sldId="3524"/>
            <ac:spMk id="4" creationId="{4FF5519D-5E8E-246B-54CC-238D8B1947A2}"/>
          </ac:spMkLst>
        </pc:spChg>
        <pc:spChg chg="add del mod">
          <ac:chgData name="Xiting Wang" userId="4215c639-9d29-431d-98bc-3378e62bb0e5" providerId="ADAL" clId="{A7F07307-C11E-45BA-AAB4-8AC43D446B01}" dt="2022-08-17T05:39:47.478" v="13825"/>
          <ac:spMkLst>
            <pc:docMk/>
            <pc:sldMk cId="1600890215" sldId="3524"/>
            <ac:spMk id="6" creationId="{2034C74D-86D5-0921-38C6-9C209440368B}"/>
          </ac:spMkLst>
        </pc:spChg>
        <pc:spChg chg="add del mod">
          <ac:chgData name="Xiting Wang" userId="4215c639-9d29-431d-98bc-3378e62bb0e5" providerId="ADAL" clId="{A7F07307-C11E-45BA-AAB4-8AC43D446B01}" dt="2022-08-17T05:39:47.478" v="13825"/>
          <ac:spMkLst>
            <pc:docMk/>
            <pc:sldMk cId="1600890215" sldId="3524"/>
            <ac:spMk id="7" creationId="{CE18C8D7-6166-444C-936E-1A11181EA96D}"/>
          </ac:spMkLst>
        </pc:spChg>
        <pc:spChg chg="add del mod">
          <ac:chgData name="Xiting Wang" userId="4215c639-9d29-431d-98bc-3378e62bb0e5" providerId="ADAL" clId="{A7F07307-C11E-45BA-AAB4-8AC43D446B01}" dt="2022-08-17T05:39:52.157" v="13827"/>
          <ac:spMkLst>
            <pc:docMk/>
            <pc:sldMk cId="1600890215" sldId="3524"/>
            <ac:spMk id="8" creationId="{FF9BDEC0-40D0-963E-DF2D-7128E2D8E922}"/>
          </ac:spMkLst>
        </pc:spChg>
        <pc:spChg chg="add del mod">
          <ac:chgData name="Xiting Wang" userId="4215c639-9d29-431d-98bc-3378e62bb0e5" providerId="ADAL" clId="{A7F07307-C11E-45BA-AAB4-8AC43D446B01}" dt="2022-08-17T05:39:52.157" v="13827"/>
          <ac:spMkLst>
            <pc:docMk/>
            <pc:sldMk cId="1600890215" sldId="3524"/>
            <ac:spMk id="10" creationId="{BA903765-342D-4E8C-317B-FDF3C7360DF8}"/>
          </ac:spMkLst>
        </pc:spChg>
        <pc:spChg chg="add del mod">
          <ac:chgData name="Xiting Wang" userId="4215c639-9d29-431d-98bc-3378e62bb0e5" providerId="ADAL" clId="{A7F07307-C11E-45BA-AAB4-8AC43D446B01}" dt="2022-08-17T05:39:52.157" v="13827"/>
          <ac:spMkLst>
            <pc:docMk/>
            <pc:sldMk cId="1600890215" sldId="3524"/>
            <ac:spMk id="11" creationId="{A1A9C54A-598C-E3E3-F2FF-10F3CBBE492F}"/>
          </ac:spMkLst>
        </pc:spChg>
        <pc:spChg chg="add mod">
          <ac:chgData name="Xiting Wang" userId="4215c639-9d29-431d-98bc-3378e62bb0e5" providerId="ADAL" clId="{A7F07307-C11E-45BA-AAB4-8AC43D446B01}" dt="2022-08-17T05:49:25.071" v="13837" actId="14100"/>
          <ac:spMkLst>
            <pc:docMk/>
            <pc:sldMk cId="1600890215" sldId="3524"/>
            <ac:spMk id="12" creationId="{30CE9E59-429B-2A01-B37C-590E324AEA47}"/>
          </ac:spMkLst>
        </pc:spChg>
        <pc:spChg chg="add mod">
          <ac:chgData name="Xiting Wang" userId="4215c639-9d29-431d-98bc-3378e62bb0e5" providerId="ADAL" clId="{A7F07307-C11E-45BA-AAB4-8AC43D446B01}" dt="2022-08-17T05:48:48.711" v="13833" actId="1076"/>
          <ac:spMkLst>
            <pc:docMk/>
            <pc:sldMk cId="1600890215" sldId="3524"/>
            <ac:spMk id="14" creationId="{C8200859-A4EF-26E7-F4F5-D841B311D6CA}"/>
          </ac:spMkLst>
        </pc:spChg>
        <pc:spChg chg="add mod">
          <ac:chgData name="Xiting Wang" userId="4215c639-9d29-431d-98bc-3378e62bb0e5" providerId="ADAL" clId="{A7F07307-C11E-45BA-AAB4-8AC43D446B01}" dt="2022-08-17T05:48:48.711" v="13833" actId="1076"/>
          <ac:spMkLst>
            <pc:docMk/>
            <pc:sldMk cId="1600890215" sldId="3524"/>
            <ac:spMk id="15" creationId="{094353F6-74FC-C35E-C763-17A20D9CDB22}"/>
          </ac:spMkLst>
        </pc:spChg>
        <pc:picChg chg="add del mod">
          <ac:chgData name="Xiting Wang" userId="4215c639-9d29-431d-98bc-3378e62bb0e5" providerId="ADAL" clId="{A7F07307-C11E-45BA-AAB4-8AC43D446B01}" dt="2022-08-17T05:39:47.478" v="13825"/>
          <ac:picMkLst>
            <pc:docMk/>
            <pc:sldMk cId="1600890215" sldId="3524"/>
            <ac:picMk id="5" creationId="{679FFA86-667F-7795-30FA-E15E1721999A}"/>
          </ac:picMkLst>
        </pc:picChg>
        <pc:picChg chg="add del mod">
          <ac:chgData name="Xiting Wang" userId="4215c639-9d29-431d-98bc-3378e62bb0e5" providerId="ADAL" clId="{A7F07307-C11E-45BA-AAB4-8AC43D446B01}" dt="2022-08-17T05:39:52.157" v="13827"/>
          <ac:picMkLst>
            <pc:docMk/>
            <pc:sldMk cId="1600890215" sldId="3524"/>
            <ac:picMk id="9" creationId="{CFF58733-5080-85D4-5186-71CE488862DF}"/>
          </ac:picMkLst>
        </pc:picChg>
        <pc:picChg chg="add mod">
          <ac:chgData name="Xiting Wang" userId="4215c639-9d29-431d-98bc-3378e62bb0e5" providerId="ADAL" clId="{A7F07307-C11E-45BA-AAB4-8AC43D446B01}" dt="2022-08-17T05:48:48.711" v="13833" actId="1076"/>
          <ac:picMkLst>
            <pc:docMk/>
            <pc:sldMk cId="1600890215" sldId="3524"/>
            <ac:picMk id="13" creationId="{869E027C-6403-D1C4-C4BC-A90F48C08CF0}"/>
          </ac:picMkLst>
        </pc:picChg>
      </pc:sldChg>
      <pc:sldChg chg="del ord">
        <pc:chgData name="Xiting Wang" userId="4215c639-9d29-431d-98bc-3378e62bb0e5" providerId="ADAL" clId="{A7F07307-C11E-45BA-AAB4-8AC43D446B01}" dt="2022-08-18T08:30:40.961" v="31832" actId="2696"/>
        <pc:sldMkLst>
          <pc:docMk/>
          <pc:sldMk cId="3202750969" sldId="3525"/>
        </pc:sldMkLst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4099548843" sldId="3525"/>
        </pc:sldMkLst>
      </pc:sldChg>
      <pc:sldChg chg="addSp delSp modSp mod modAnim modNotesTx">
        <pc:chgData name="Xiting Wang" userId="4215c639-9d29-431d-98bc-3378e62bb0e5" providerId="ADAL" clId="{A7F07307-C11E-45BA-AAB4-8AC43D446B01}" dt="2022-08-20T02:58:24.909" v="39628" actId="20577"/>
        <pc:sldMkLst>
          <pc:docMk/>
          <pc:sldMk cId="667201216" sldId="3526"/>
        </pc:sldMkLst>
        <pc:spChg chg="del">
          <ac:chgData name="Xiting Wang" userId="4215c639-9d29-431d-98bc-3378e62bb0e5" providerId="ADAL" clId="{A7F07307-C11E-45BA-AAB4-8AC43D446B01}" dt="2022-08-17T09:42:10.872" v="14264" actId="478"/>
          <ac:spMkLst>
            <pc:docMk/>
            <pc:sldMk cId="667201216" sldId="3526"/>
            <ac:spMk id="3" creationId="{AE6AA36F-7CFA-7745-29C3-5F5D197A2BC9}"/>
          </ac:spMkLst>
        </pc:spChg>
        <pc:spChg chg="add mod">
          <ac:chgData name="Xiting Wang" userId="4215c639-9d29-431d-98bc-3378e62bb0e5" providerId="ADAL" clId="{A7F07307-C11E-45BA-AAB4-8AC43D446B01}" dt="2022-08-20T02:50:07.766" v="39338" actId="20577"/>
          <ac:spMkLst>
            <pc:docMk/>
            <pc:sldMk cId="667201216" sldId="3526"/>
            <ac:spMk id="6" creationId="{DB91DF77-FFDC-051E-62CE-A7F3A014E8A9}"/>
          </ac:spMkLst>
        </pc:spChg>
        <pc:spChg chg="mod">
          <ac:chgData name="Xiting Wang" userId="4215c639-9d29-431d-98bc-3378e62bb0e5" providerId="ADAL" clId="{A7F07307-C11E-45BA-AAB4-8AC43D446B01}" dt="2022-08-18T01:41:25.865" v="16908" actId="1076"/>
          <ac:spMkLst>
            <pc:docMk/>
            <pc:sldMk cId="667201216" sldId="3526"/>
            <ac:spMk id="7" creationId="{11F881AF-7EB6-AA72-E3F1-3EC293064C75}"/>
          </ac:spMkLst>
        </pc:spChg>
        <pc:spChg chg="add mod">
          <ac:chgData name="Xiting Wang" userId="4215c639-9d29-431d-98bc-3378e62bb0e5" providerId="ADAL" clId="{A7F07307-C11E-45BA-AAB4-8AC43D446B01}" dt="2022-08-18T02:05:12.776" v="18966" actId="14100"/>
          <ac:spMkLst>
            <pc:docMk/>
            <pc:sldMk cId="667201216" sldId="3526"/>
            <ac:spMk id="9" creationId="{66892E03-3C0A-8C68-4212-0EB6A4640DB9}"/>
          </ac:spMkLst>
        </pc:spChg>
        <pc:spChg chg="add mod">
          <ac:chgData name="Xiting Wang" userId="4215c639-9d29-431d-98bc-3378e62bb0e5" providerId="ADAL" clId="{A7F07307-C11E-45BA-AAB4-8AC43D446B01}" dt="2022-08-17T09:56:25.563" v="15587" actId="1076"/>
          <ac:spMkLst>
            <pc:docMk/>
            <pc:sldMk cId="667201216" sldId="3526"/>
            <ac:spMk id="12" creationId="{4B946EB4-6AAF-F50B-7BD7-BA2C3A5A4C40}"/>
          </ac:spMkLst>
        </pc:spChg>
        <pc:spChg chg="mod">
          <ac:chgData name="Xiting Wang" userId="4215c639-9d29-431d-98bc-3378e62bb0e5" providerId="ADAL" clId="{A7F07307-C11E-45BA-AAB4-8AC43D446B01}" dt="2022-08-18T02:07:53.226" v="19192" actId="20577"/>
          <ac:spMkLst>
            <pc:docMk/>
            <pc:sldMk cId="667201216" sldId="3526"/>
            <ac:spMk id="15" creationId="{6258469C-4968-459C-AE40-48615AF0634F}"/>
          </ac:spMkLst>
        </pc:spChg>
        <pc:spChg chg="add del mod">
          <ac:chgData name="Xiting Wang" userId="4215c639-9d29-431d-98bc-3378e62bb0e5" providerId="ADAL" clId="{A7F07307-C11E-45BA-AAB4-8AC43D446B01}" dt="2022-08-18T02:20:08.725" v="19724" actId="21"/>
          <ac:spMkLst>
            <pc:docMk/>
            <pc:sldMk cId="667201216" sldId="3526"/>
            <ac:spMk id="19" creationId="{CC3B870E-9233-8ED3-E22D-240C43D371E2}"/>
          </ac:spMkLst>
        </pc:spChg>
        <pc:spChg chg="mod">
          <ac:chgData name="Xiting Wang" userId="4215c639-9d29-431d-98bc-3378e62bb0e5" providerId="ADAL" clId="{A7F07307-C11E-45BA-AAB4-8AC43D446B01}" dt="2022-08-19T02:34:55.981" v="34406" actId="1076"/>
          <ac:spMkLst>
            <pc:docMk/>
            <pc:sldMk cId="667201216" sldId="3526"/>
            <ac:spMk id="20" creationId="{A2264DA7-F79C-FE1D-AD4A-8C46D1AE6115}"/>
          </ac:spMkLst>
        </pc:spChg>
        <pc:spChg chg="mod">
          <ac:chgData name="Xiting Wang" userId="4215c639-9d29-431d-98bc-3378e62bb0e5" providerId="ADAL" clId="{A7F07307-C11E-45BA-AAB4-8AC43D446B01}" dt="2022-08-18T02:19:25.618" v="19704" actId="14100"/>
          <ac:spMkLst>
            <pc:docMk/>
            <pc:sldMk cId="667201216" sldId="3526"/>
            <ac:spMk id="25" creationId="{E8349754-BC42-2889-6D60-214AC4E4F5B0}"/>
          </ac:spMkLst>
        </pc:spChg>
        <pc:spChg chg="add mod">
          <ac:chgData name="Xiting Wang" userId="4215c639-9d29-431d-98bc-3378e62bb0e5" providerId="ADAL" clId="{A7F07307-C11E-45BA-AAB4-8AC43D446B01}" dt="2022-08-18T01:42:49.063" v="16915" actId="1076"/>
          <ac:spMkLst>
            <pc:docMk/>
            <pc:sldMk cId="667201216" sldId="3526"/>
            <ac:spMk id="26" creationId="{82D48D35-0D6F-CF3C-34D6-14F8AE9A976E}"/>
          </ac:spMkLst>
        </pc:spChg>
        <pc:spChg chg="add mod">
          <ac:chgData name="Xiting Wang" userId="4215c639-9d29-431d-98bc-3378e62bb0e5" providerId="ADAL" clId="{A7F07307-C11E-45BA-AAB4-8AC43D446B01}" dt="2022-08-20T02:41:11.185" v="38780"/>
          <ac:spMkLst>
            <pc:docMk/>
            <pc:sldMk cId="667201216" sldId="3526"/>
            <ac:spMk id="27" creationId="{AD8A464A-BE33-18A1-314E-6A57D6774474}"/>
          </ac:spMkLst>
        </pc:spChg>
        <pc:spChg chg="add del mod">
          <ac:chgData name="Xiting Wang" userId="4215c639-9d29-431d-98bc-3378e62bb0e5" providerId="ADAL" clId="{A7F07307-C11E-45BA-AAB4-8AC43D446B01}" dt="2022-08-19T08:14:19.515" v="38270" actId="478"/>
          <ac:spMkLst>
            <pc:docMk/>
            <pc:sldMk cId="667201216" sldId="3526"/>
            <ac:spMk id="28" creationId="{564C2AE9-45E8-02C2-CD7D-07CA8EBEAF47}"/>
          </ac:spMkLst>
        </pc:spChg>
        <pc:spChg chg="add del">
          <ac:chgData name="Xiting Wang" userId="4215c639-9d29-431d-98bc-3378e62bb0e5" providerId="ADAL" clId="{A7F07307-C11E-45BA-AAB4-8AC43D446B01}" dt="2022-08-17T09:55:26.339" v="15543" actId="11529"/>
          <ac:spMkLst>
            <pc:docMk/>
            <pc:sldMk cId="667201216" sldId="3526"/>
            <ac:spMk id="30" creationId="{2ED74F5A-2C58-1D59-9DA5-EA02B85A8A27}"/>
          </ac:spMkLst>
        </pc:spChg>
        <pc:spChg chg="add del mod">
          <ac:chgData name="Xiting Wang" userId="4215c639-9d29-431d-98bc-3378e62bb0e5" providerId="ADAL" clId="{A7F07307-C11E-45BA-AAB4-8AC43D446B01}" dt="2022-08-19T08:14:23.267" v="38272" actId="478"/>
          <ac:spMkLst>
            <pc:docMk/>
            <pc:sldMk cId="667201216" sldId="3526"/>
            <ac:spMk id="30" creationId="{508F7EC8-5AAD-FBBC-339D-1057754648AE}"/>
          </ac:spMkLst>
        </pc:spChg>
        <pc:spChg chg="add mod ord">
          <ac:chgData name="Xiting Wang" userId="4215c639-9d29-431d-98bc-3378e62bb0e5" providerId="ADAL" clId="{A7F07307-C11E-45BA-AAB4-8AC43D446B01}" dt="2022-08-17T10:19:21.313" v="16717" actId="1036"/>
          <ac:spMkLst>
            <pc:docMk/>
            <pc:sldMk cId="667201216" sldId="3526"/>
            <ac:spMk id="31" creationId="{6AF5BD83-345F-E9CF-65E9-14C0B9C0F292}"/>
          </ac:spMkLst>
        </pc:spChg>
        <pc:spChg chg="mod">
          <ac:chgData name="Xiting Wang" userId="4215c639-9d29-431d-98bc-3378e62bb0e5" providerId="ADAL" clId="{A7F07307-C11E-45BA-AAB4-8AC43D446B01}" dt="2022-08-18T01:42:51.677" v="16916" actId="1076"/>
          <ac:spMkLst>
            <pc:docMk/>
            <pc:sldMk cId="667201216" sldId="3526"/>
            <ac:spMk id="32" creationId="{99DF539E-2765-37FE-9894-57EB36B0013C}"/>
          </ac:spMkLst>
        </pc:spChg>
        <pc:spChg chg="mod ord">
          <ac:chgData name="Xiting Wang" userId="4215c639-9d29-431d-98bc-3378e62bb0e5" providerId="ADAL" clId="{A7F07307-C11E-45BA-AAB4-8AC43D446B01}" dt="2022-08-19T08:14:25.694" v="38273" actId="166"/>
          <ac:spMkLst>
            <pc:docMk/>
            <pc:sldMk cId="667201216" sldId="3526"/>
            <ac:spMk id="37" creationId="{34F7AA04-CEBD-0F2A-78EE-C00B19F87EA3}"/>
          </ac:spMkLst>
        </pc:spChg>
        <pc:spChg chg="add mod">
          <ac:chgData name="Xiting Wang" userId="4215c639-9d29-431d-98bc-3378e62bb0e5" providerId="ADAL" clId="{A7F07307-C11E-45BA-AAB4-8AC43D446B01}" dt="2022-08-17T10:20:48.079" v="16799" actId="20577"/>
          <ac:spMkLst>
            <pc:docMk/>
            <pc:sldMk cId="667201216" sldId="3526"/>
            <ac:spMk id="59" creationId="{128461E8-47E6-2CD1-1490-8232E58DE672}"/>
          </ac:spMkLst>
        </pc:spChg>
        <pc:spChg chg="add mod">
          <ac:chgData name="Xiting Wang" userId="4215c639-9d29-431d-98bc-3378e62bb0e5" providerId="ADAL" clId="{A7F07307-C11E-45BA-AAB4-8AC43D446B01}" dt="2022-08-17T10:21:00.927" v="16818" actId="1076"/>
          <ac:spMkLst>
            <pc:docMk/>
            <pc:sldMk cId="667201216" sldId="3526"/>
            <ac:spMk id="61" creationId="{1B05A27A-73F8-5632-2B7B-93BB1A5D911A}"/>
          </ac:spMkLst>
        </pc:spChg>
        <pc:grpChg chg="add ord">
          <ac:chgData name="Xiting Wang" userId="4215c639-9d29-431d-98bc-3378e62bb0e5" providerId="ADAL" clId="{A7F07307-C11E-45BA-AAB4-8AC43D446B01}" dt="2022-08-18T02:05:20.291" v="18968" actId="167"/>
          <ac:grpSpMkLst>
            <pc:docMk/>
            <pc:sldMk cId="667201216" sldId="3526"/>
            <ac:grpSpMk id="13" creationId="{F1DA0A82-36EF-0C8A-2AC7-AC19246F9176}"/>
          </ac:grpSpMkLst>
        </pc:grpChg>
        <pc:picChg chg="mod">
          <ac:chgData name="Xiting Wang" userId="4215c639-9d29-431d-98bc-3378e62bb0e5" providerId="ADAL" clId="{A7F07307-C11E-45BA-AAB4-8AC43D446B01}" dt="2022-08-17T09:55:13.547" v="15538" actId="1076"/>
          <ac:picMkLst>
            <pc:docMk/>
            <pc:sldMk cId="667201216" sldId="3526"/>
            <ac:picMk id="5" creationId="{C589E509-ED48-8492-DA6F-580D84055AEE}"/>
          </ac:picMkLst>
        </pc:picChg>
        <pc:picChg chg="add mod">
          <ac:chgData name="Xiting Wang" userId="4215c639-9d29-431d-98bc-3378e62bb0e5" providerId="ADAL" clId="{A7F07307-C11E-45BA-AAB4-8AC43D446B01}" dt="2022-08-17T09:43:08.593" v="14292" actId="1076"/>
          <ac:picMkLst>
            <pc:docMk/>
            <pc:sldMk cId="667201216" sldId="3526"/>
            <ac:picMk id="8" creationId="{9AF85CEA-7848-DE26-6737-64B071E7D843}"/>
          </ac:picMkLst>
        </pc:picChg>
        <pc:picChg chg="add mod ord">
          <ac:chgData name="Xiting Wang" userId="4215c639-9d29-431d-98bc-3378e62bb0e5" providerId="ADAL" clId="{A7F07307-C11E-45BA-AAB4-8AC43D446B01}" dt="2022-08-17T10:19:24.760" v="16718" actId="167"/>
          <ac:picMkLst>
            <pc:docMk/>
            <pc:sldMk cId="667201216" sldId="3526"/>
            <ac:picMk id="10" creationId="{939704A1-0150-B514-E300-C54F3E267996}"/>
          </ac:picMkLst>
        </pc:picChg>
        <pc:picChg chg="add mod">
          <ac:chgData name="Xiting Wang" userId="4215c639-9d29-431d-98bc-3378e62bb0e5" providerId="ADAL" clId="{A7F07307-C11E-45BA-AAB4-8AC43D446B01}" dt="2022-08-17T09:55:13.547" v="15538" actId="1076"/>
          <ac:picMkLst>
            <pc:docMk/>
            <pc:sldMk cId="667201216" sldId="3526"/>
            <ac:picMk id="18" creationId="{EF7FC1BB-6922-CB71-DD67-27A28752FC13}"/>
          </ac:picMkLst>
        </pc:picChg>
        <pc:picChg chg="add del">
          <ac:chgData name="Xiting Wang" userId="4215c639-9d29-431d-98bc-3378e62bb0e5" providerId="ADAL" clId="{A7F07307-C11E-45BA-AAB4-8AC43D446B01}" dt="2022-08-17T09:43:29.668" v="14299" actId="478"/>
          <ac:picMkLst>
            <pc:docMk/>
            <pc:sldMk cId="667201216" sldId="3526"/>
            <ac:picMk id="20" creationId="{7EBB0BC2-38A9-3043-A33A-A1093CDC4992}"/>
          </ac:picMkLst>
        </pc:picChg>
        <pc:picChg chg="add mod">
          <ac:chgData name="Xiting Wang" userId="4215c639-9d29-431d-98bc-3378e62bb0e5" providerId="ADAL" clId="{A7F07307-C11E-45BA-AAB4-8AC43D446B01}" dt="2022-08-17T09:48:13.881" v="14321" actId="1076"/>
          <ac:picMkLst>
            <pc:docMk/>
            <pc:sldMk cId="667201216" sldId="3526"/>
            <ac:picMk id="21" creationId="{03E737B0-9CBD-0922-AAC4-94F631702FB2}"/>
          </ac:picMkLst>
        </pc:picChg>
        <pc:picChg chg="add mod">
          <ac:chgData name="Xiting Wang" userId="4215c639-9d29-431d-98bc-3378e62bb0e5" providerId="ADAL" clId="{A7F07307-C11E-45BA-AAB4-8AC43D446B01}" dt="2022-08-17T09:48:14.763" v="14322" actId="1076"/>
          <ac:picMkLst>
            <pc:docMk/>
            <pc:sldMk cId="667201216" sldId="3526"/>
            <ac:picMk id="22" creationId="{71B5953A-4FB3-A5D7-1F0F-CA3C7026DBDC}"/>
          </ac:picMkLst>
        </pc:picChg>
        <pc:picChg chg="add del mod">
          <ac:chgData name="Xiting Wang" userId="4215c639-9d29-431d-98bc-3378e62bb0e5" providerId="ADAL" clId="{A7F07307-C11E-45BA-AAB4-8AC43D446B01}" dt="2022-08-17T09:47:56.509" v="14317"/>
          <ac:picMkLst>
            <pc:docMk/>
            <pc:sldMk cId="667201216" sldId="3526"/>
            <ac:picMk id="23" creationId="{E26F4B6E-5FD2-D093-1212-44C1E2AA04E6}"/>
          </ac:picMkLst>
        </pc:picChg>
        <pc:picChg chg="add mod">
          <ac:chgData name="Xiting Wang" userId="4215c639-9d29-431d-98bc-3378e62bb0e5" providerId="ADAL" clId="{A7F07307-C11E-45BA-AAB4-8AC43D446B01}" dt="2022-08-17T09:48:12.217" v="14320" actId="1076"/>
          <ac:picMkLst>
            <pc:docMk/>
            <pc:sldMk cId="667201216" sldId="3526"/>
            <ac:picMk id="24" creationId="{D5364DAA-1782-B11F-1C33-6750F0E36587}"/>
          </ac:picMkLst>
        </pc:picChg>
        <pc:cxnChg chg="add mod">
          <ac:chgData name="Xiting Wang" userId="4215c639-9d29-431d-98bc-3378e62bb0e5" providerId="ADAL" clId="{A7F07307-C11E-45BA-AAB4-8AC43D446B01}" dt="2022-08-17T09:55:18.275" v="15540" actId="14100"/>
          <ac:cxnSpMkLst>
            <pc:docMk/>
            <pc:sldMk cId="667201216" sldId="3526"/>
            <ac:cxnSpMk id="14" creationId="{F2712003-6A72-DC0D-53E1-2D9D1C151754}"/>
          </ac:cxnSpMkLst>
        </pc:cxnChg>
        <pc:cxnChg chg="add mod">
          <ac:chgData name="Xiting Wang" userId="4215c639-9d29-431d-98bc-3378e62bb0e5" providerId="ADAL" clId="{A7F07307-C11E-45BA-AAB4-8AC43D446B01}" dt="2022-08-18T01:39:14.815" v="16823" actId="14100"/>
          <ac:cxnSpMkLst>
            <pc:docMk/>
            <pc:sldMk cId="667201216" sldId="3526"/>
            <ac:cxnSpMk id="16" creationId="{BF0331F1-4036-4920-4BC9-B33F8A166155}"/>
          </ac:cxnSpMkLst>
        </pc:cxnChg>
        <pc:cxnChg chg="add mod">
          <ac:chgData name="Xiting Wang" userId="4215c639-9d29-431d-98bc-3378e62bb0e5" providerId="ADAL" clId="{A7F07307-C11E-45BA-AAB4-8AC43D446B01}" dt="2022-08-17T10:20:08.432" v="16761" actId="1582"/>
          <ac:cxnSpMkLst>
            <pc:docMk/>
            <pc:sldMk cId="667201216" sldId="3526"/>
            <ac:cxnSpMk id="33" creationId="{CD73A5F4-977A-69CD-9FE9-C3D799E6A301}"/>
          </ac:cxnSpMkLst>
        </pc:cxnChg>
        <pc:cxnChg chg="add mod">
          <ac:chgData name="Xiting Wang" userId="4215c639-9d29-431d-98bc-3378e62bb0e5" providerId="ADAL" clId="{A7F07307-C11E-45BA-AAB4-8AC43D446B01}" dt="2022-08-17T10:20:16.631" v="16767" actId="14100"/>
          <ac:cxnSpMkLst>
            <pc:docMk/>
            <pc:sldMk cId="667201216" sldId="3526"/>
            <ac:cxnSpMk id="36" creationId="{64A555AA-4F69-F2EF-025B-B24D68690FC9}"/>
          </ac:cxnSpMkLst>
        </pc:cxnChg>
        <pc:cxnChg chg="add mod">
          <ac:chgData name="Xiting Wang" userId="4215c639-9d29-431d-98bc-3378e62bb0e5" providerId="ADAL" clId="{A7F07307-C11E-45BA-AAB4-8AC43D446B01}" dt="2022-08-17T10:20:31.831" v="16776" actId="14100"/>
          <ac:cxnSpMkLst>
            <pc:docMk/>
            <pc:sldMk cId="667201216" sldId="3526"/>
            <ac:cxnSpMk id="41" creationId="{2F11E4B7-F500-7215-53CA-4613362FF1B4}"/>
          </ac:cxnSpMkLst>
        </pc:cxnChg>
        <pc:cxnChg chg="add mod">
          <ac:chgData name="Xiting Wang" userId="4215c639-9d29-431d-98bc-3378e62bb0e5" providerId="ADAL" clId="{A7F07307-C11E-45BA-AAB4-8AC43D446B01}" dt="2022-08-17T10:20:27.239" v="16773" actId="14100"/>
          <ac:cxnSpMkLst>
            <pc:docMk/>
            <pc:sldMk cId="667201216" sldId="3526"/>
            <ac:cxnSpMk id="45" creationId="{1541A484-5333-AB52-756F-E4CFA0AE679A}"/>
          </ac:cxnSpMkLst>
        </pc:cxnChg>
        <pc:cxnChg chg="add mod">
          <ac:chgData name="Xiting Wang" userId="4215c639-9d29-431d-98bc-3378e62bb0e5" providerId="ADAL" clId="{A7F07307-C11E-45BA-AAB4-8AC43D446B01}" dt="2022-08-17T10:21:06.799" v="16819" actId="1076"/>
          <ac:cxnSpMkLst>
            <pc:docMk/>
            <pc:sldMk cId="667201216" sldId="3526"/>
            <ac:cxnSpMk id="51" creationId="{69619CF8-25B1-9A10-4B6E-60B1E9C44DD0}"/>
          </ac:cxnSpMkLst>
        </pc:cxnChg>
        <pc:cxnChg chg="add mod">
          <ac:chgData name="Xiting Wang" userId="4215c639-9d29-431d-98bc-3378e62bb0e5" providerId="ADAL" clId="{A7F07307-C11E-45BA-AAB4-8AC43D446B01}" dt="2022-08-17T10:20:40.959" v="16782" actId="14100"/>
          <ac:cxnSpMkLst>
            <pc:docMk/>
            <pc:sldMk cId="667201216" sldId="3526"/>
            <ac:cxnSpMk id="55" creationId="{5993DC0D-9428-93FE-B22F-227571A28911}"/>
          </ac:cxnSpMkLst>
        </pc:cxnChg>
      </pc:sldChg>
      <pc:sldChg chg="del ord">
        <pc:chgData name="Xiting Wang" userId="4215c639-9d29-431d-98bc-3378e62bb0e5" providerId="ADAL" clId="{A7F07307-C11E-45BA-AAB4-8AC43D446B01}" dt="2022-08-18T08:30:40.961" v="31832" actId="2696"/>
        <pc:sldMkLst>
          <pc:docMk/>
          <pc:sldMk cId="2443039272" sldId="3527"/>
        </pc:sldMkLst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3513703617" sldId="3527"/>
        </pc:sldMkLst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2464798550" sldId="3528"/>
        </pc:sldMkLst>
      </pc:sldChg>
      <pc:sldChg chg="del ord">
        <pc:chgData name="Xiting Wang" userId="4215c639-9d29-431d-98bc-3378e62bb0e5" providerId="ADAL" clId="{A7F07307-C11E-45BA-AAB4-8AC43D446B01}" dt="2022-08-18T08:30:40.961" v="31832" actId="2696"/>
        <pc:sldMkLst>
          <pc:docMk/>
          <pc:sldMk cId="2472995278" sldId="3528"/>
        </pc:sldMkLst>
      </pc:sldChg>
      <pc:sldChg chg="addSp delSp modSp del mod ord addAnim delAnim modAnim modNotesTx">
        <pc:chgData name="Xiting Wang" userId="4215c639-9d29-431d-98bc-3378e62bb0e5" providerId="ADAL" clId="{A7F07307-C11E-45BA-AAB4-8AC43D446B01}" dt="2022-08-19T06:22:42.880" v="37439" actId="47"/>
        <pc:sldMkLst>
          <pc:docMk/>
          <pc:sldMk cId="776323564" sldId="3529"/>
        </pc:sldMkLst>
        <pc:spChg chg="mod">
          <ac:chgData name="Xiting Wang" userId="4215c639-9d29-431d-98bc-3378e62bb0e5" providerId="ADAL" clId="{A7F07307-C11E-45BA-AAB4-8AC43D446B01}" dt="2022-08-18T02:49:34.208" v="21412"/>
          <ac:spMkLst>
            <pc:docMk/>
            <pc:sldMk cId="776323564" sldId="3529"/>
            <ac:spMk id="2" creationId="{BF2BE18E-52F9-8BDC-C85A-E7B62F14698A}"/>
          </ac:spMkLst>
        </pc:spChg>
        <pc:spChg chg="add mod ord">
          <ac:chgData name="Xiting Wang" userId="4215c639-9d29-431d-98bc-3378e62bb0e5" providerId="ADAL" clId="{A7F07307-C11E-45BA-AAB4-8AC43D446B01}" dt="2022-08-18T03:40:20.837" v="23908" actId="1076"/>
          <ac:spMkLst>
            <pc:docMk/>
            <pc:sldMk cId="776323564" sldId="3529"/>
            <ac:spMk id="3" creationId="{47A77A77-E947-A5C4-6BC2-1C8E892B9642}"/>
          </ac:spMkLst>
        </pc:spChg>
        <pc:spChg chg="add del mod">
          <ac:chgData name="Xiting Wang" userId="4215c639-9d29-431d-98bc-3378e62bb0e5" providerId="ADAL" clId="{A7F07307-C11E-45BA-AAB4-8AC43D446B01}" dt="2022-08-18T03:26:32.730" v="22945" actId="478"/>
          <ac:spMkLst>
            <pc:docMk/>
            <pc:sldMk cId="776323564" sldId="3529"/>
            <ac:spMk id="4" creationId="{D2A3DD7A-9C12-DE44-02EC-EA5CC3CD1E02}"/>
          </ac:spMkLst>
        </pc:spChg>
        <pc:spChg chg="add mod">
          <ac:chgData name="Xiting Wang" userId="4215c639-9d29-431d-98bc-3378e62bb0e5" providerId="ADAL" clId="{A7F07307-C11E-45BA-AAB4-8AC43D446B01}" dt="2022-08-18T05:53:16.028" v="27887" actId="1076"/>
          <ac:spMkLst>
            <pc:docMk/>
            <pc:sldMk cId="776323564" sldId="3529"/>
            <ac:spMk id="5" creationId="{0D23FE08-2736-031C-7393-FA2ECBF590DB}"/>
          </ac:spMkLst>
        </pc:spChg>
        <pc:spChg chg="add del mod">
          <ac:chgData name="Xiting Wang" userId="4215c639-9d29-431d-98bc-3378e62bb0e5" providerId="ADAL" clId="{A7F07307-C11E-45BA-AAB4-8AC43D446B01}" dt="2022-08-19T06:22:31.351" v="37436" actId="21"/>
          <ac:spMkLst>
            <pc:docMk/>
            <pc:sldMk cId="776323564" sldId="3529"/>
            <ac:spMk id="6" creationId="{A4F599D0-CADB-28A4-41F3-620947043C45}"/>
          </ac:spMkLst>
        </pc:spChg>
        <pc:spChg chg="mod">
          <ac:chgData name="Xiting Wang" userId="4215c639-9d29-431d-98bc-3378e62bb0e5" providerId="ADAL" clId="{A7F07307-C11E-45BA-AAB4-8AC43D446B01}" dt="2022-08-18T03:31:07.896" v="23289" actId="20577"/>
          <ac:spMkLst>
            <pc:docMk/>
            <pc:sldMk cId="776323564" sldId="3529"/>
            <ac:spMk id="7" creationId="{15A9212A-442E-C54F-C861-1D44AED07F23}"/>
          </ac:spMkLst>
        </pc:spChg>
        <pc:spChg chg="del mod">
          <ac:chgData name="Xiting Wang" userId="4215c639-9d29-431d-98bc-3378e62bb0e5" providerId="ADAL" clId="{A7F07307-C11E-45BA-AAB4-8AC43D446B01}" dt="2022-08-18T03:40:27.739" v="23911" actId="478"/>
          <ac:spMkLst>
            <pc:docMk/>
            <pc:sldMk cId="776323564" sldId="3529"/>
            <ac:spMk id="8" creationId="{19E03780-8792-79E3-2CDE-480454C581CA}"/>
          </ac:spMkLst>
        </pc:spChg>
        <pc:spChg chg="add mod">
          <ac:chgData name="Xiting Wang" userId="4215c639-9d29-431d-98bc-3378e62bb0e5" providerId="ADAL" clId="{A7F07307-C11E-45BA-AAB4-8AC43D446B01}" dt="2022-08-18T05:53:16.028" v="27887" actId="1076"/>
          <ac:spMkLst>
            <pc:docMk/>
            <pc:sldMk cId="776323564" sldId="3529"/>
            <ac:spMk id="8" creationId="{73E5C2B0-28B4-FC87-F308-AB25AC0D51E7}"/>
          </ac:spMkLst>
        </pc:spChg>
        <pc:spChg chg="mod">
          <ac:chgData name="Xiting Wang" userId="4215c639-9d29-431d-98bc-3378e62bb0e5" providerId="ADAL" clId="{A7F07307-C11E-45BA-AAB4-8AC43D446B01}" dt="2022-08-18T03:38:57.340" v="23874" actId="1076"/>
          <ac:spMkLst>
            <pc:docMk/>
            <pc:sldMk cId="776323564" sldId="3529"/>
            <ac:spMk id="9" creationId="{D66F8F30-D81C-D7E4-EEFE-9607C35BE285}"/>
          </ac:spMkLst>
        </pc:spChg>
        <pc:spChg chg="mod">
          <ac:chgData name="Xiting Wang" userId="4215c639-9d29-431d-98bc-3378e62bb0e5" providerId="ADAL" clId="{A7F07307-C11E-45BA-AAB4-8AC43D446B01}" dt="2022-08-18T03:25:39.583" v="22936" actId="1076"/>
          <ac:spMkLst>
            <pc:docMk/>
            <pc:sldMk cId="776323564" sldId="3529"/>
            <ac:spMk id="10" creationId="{F124B31E-94EC-78F9-1F14-1B9A77CD92F7}"/>
          </ac:spMkLst>
        </pc:spChg>
        <pc:spChg chg="add mod">
          <ac:chgData name="Xiting Wang" userId="4215c639-9d29-431d-98bc-3378e62bb0e5" providerId="ADAL" clId="{A7F07307-C11E-45BA-AAB4-8AC43D446B01}" dt="2022-08-18T05:51:12.148" v="27812" actId="1076"/>
          <ac:spMkLst>
            <pc:docMk/>
            <pc:sldMk cId="776323564" sldId="3529"/>
            <ac:spMk id="12" creationId="{53CB3802-4004-6296-6FB3-BA74357C3664}"/>
          </ac:spMkLst>
        </pc:spChg>
        <pc:spChg chg="add mod">
          <ac:chgData name="Xiting Wang" userId="4215c639-9d29-431d-98bc-3378e62bb0e5" providerId="ADAL" clId="{A7F07307-C11E-45BA-AAB4-8AC43D446B01}" dt="2022-08-18T05:52:58.373" v="27884" actId="1076"/>
          <ac:spMkLst>
            <pc:docMk/>
            <pc:sldMk cId="776323564" sldId="3529"/>
            <ac:spMk id="15" creationId="{74328038-C45B-E0DD-B848-4972FF27B300}"/>
          </ac:spMkLst>
        </pc:spChg>
        <pc:spChg chg="add mod">
          <ac:chgData name="Xiting Wang" userId="4215c639-9d29-431d-98bc-3378e62bb0e5" providerId="ADAL" clId="{A7F07307-C11E-45BA-AAB4-8AC43D446B01}" dt="2022-08-19T04:15:14.657" v="37410" actId="1076"/>
          <ac:spMkLst>
            <pc:docMk/>
            <pc:sldMk cId="776323564" sldId="3529"/>
            <ac:spMk id="16" creationId="{285D9B3B-3470-15E0-560E-8AFB79D35852}"/>
          </ac:spMkLst>
        </pc:spChg>
        <pc:spChg chg="add mod">
          <ac:chgData name="Xiting Wang" userId="4215c639-9d29-431d-98bc-3378e62bb0e5" providerId="ADAL" clId="{A7F07307-C11E-45BA-AAB4-8AC43D446B01}" dt="2022-08-19T04:15:17.032" v="37411" actId="1076"/>
          <ac:spMkLst>
            <pc:docMk/>
            <pc:sldMk cId="776323564" sldId="3529"/>
            <ac:spMk id="17" creationId="{04A6C771-9709-B7C9-73E7-3C4F05333205}"/>
          </ac:spMkLst>
        </pc:spChg>
        <pc:spChg chg="add del mod">
          <ac:chgData name="Xiting Wang" userId="4215c639-9d29-431d-98bc-3378e62bb0e5" providerId="ADAL" clId="{A7F07307-C11E-45BA-AAB4-8AC43D446B01}" dt="2022-08-18T03:40:27.739" v="23911" actId="478"/>
          <ac:spMkLst>
            <pc:docMk/>
            <pc:sldMk cId="776323564" sldId="3529"/>
            <ac:spMk id="17" creationId="{767F3E4A-27EF-CD33-3766-D85E2A45E276}"/>
          </ac:spMkLst>
        </pc:spChg>
        <pc:spChg chg="add del mod">
          <ac:chgData name="Xiting Wang" userId="4215c639-9d29-431d-98bc-3378e62bb0e5" providerId="ADAL" clId="{A7F07307-C11E-45BA-AAB4-8AC43D446B01}" dt="2022-08-18T05:50:23.036" v="27761" actId="478"/>
          <ac:spMkLst>
            <pc:docMk/>
            <pc:sldMk cId="776323564" sldId="3529"/>
            <ac:spMk id="18" creationId="{970FB361-7D20-F602-CDE8-DDE07D7A9186}"/>
          </ac:spMkLst>
        </pc:spChg>
        <pc:spChg chg="add mod">
          <ac:chgData name="Xiting Wang" userId="4215c639-9d29-431d-98bc-3378e62bb0e5" providerId="ADAL" clId="{A7F07307-C11E-45BA-AAB4-8AC43D446B01}" dt="2022-08-19T04:15:23.952" v="37412" actId="1076"/>
          <ac:spMkLst>
            <pc:docMk/>
            <pc:sldMk cId="776323564" sldId="3529"/>
            <ac:spMk id="19" creationId="{C8AFDECF-E3ED-3190-5AC0-ECCF561069A3}"/>
          </ac:spMkLst>
        </pc:spChg>
        <pc:spChg chg="add mod">
          <ac:chgData name="Xiting Wang" userId="4215c639-9d29-431d-98bc-3378e62bb0e5" providerId="ADAL" clId="{A7F07307-C11E-45BA-AAB4-8AC43D446B01}" dt="2022-08-18T03:38:58.819" v="23875" actId="1076"/>
          <ac:spMkLst>
            <pc:docMk/>
            <pc:sldMk cId="776323564" sldId="3529"/>
            <ac:spMk id="20" creationId="{9270F36E-8245-690F-EB2F-9FADF15ACBD7}"/>
          </ac:spMkLst>
        </pc:spChg>
        <pc:spChg chg="add del mod">
          <ac:chgData name="Xiting Wang" userId="4215c639-9d29-431d-98bc-3378e62bb0e5" providerId="ADAL" clId="{A7F07307-C11E-45BA-AAB4-8AC43D446B01}" dt="2022-08-18T03:32:15.285" v="23410"/>
          <ac:spMkLst>
            <pc:docMk/>
            <pc:sldMk cId="776323564" sldId="3529"/>
            <ac:spMk id="21" creationId="{368BC939-F754-1E84-D5CC-466AEB5F239C}"/>
          </ac:spMkLst>
        </pc:spChg>
        <pc:spChg chg="add mod">
          <ac:chgData name="Xiting Wang" userId="4215c639-9d29-431d-98bc-3378e62bb0e5" providerId="ADAL" clId="{A7F07307-C11E-45BA-AAB4-8AC43D446B01}" dt="2022-08-18T03:36:18.590" v="23684" actId="1076"/>
          <ac:spMkLst>
            <pc:docMk/>
            <pc:sldMk cId="776323564" sldId="3529"/>
            <ac:spMk id="23" creationId="{A8D7EB54-AEC7-157F-2104-F780A96784E8}"/>
          </ac:spMkLst>
        </pc:spChg>
        <pc:spChg chg="add del mod">
          <ac:chgData name="Xiting Wang" userId="4215c639-9d29-431d-98bc-3378e62bb0e5" providerId="ADAL" clId="{A7F07307-C11E-45BA-AAB4-8AC43D446B01}" dt="2022-08-18T03:40:27.739" v="23911" actId="478"/>
          <ac:spMkLst>
            <pc:docMk/>
            <pc:sldMk cId="776323564" sldId="3529"/>
            <ac:spMk id="24" creationId="{E7C3078B-ACE7-EAA6-F6BD-7EBC3AC0C695}"/>
          </ac:spMkLst>
        </pc:spChg>
        <pc:spChg chg="add mod">
          <ac:chgData name="Xiting Wang" userId="4215c639-9d29-431d-98bc-3378e62bb0e5" providerId="ADAL" clId="{A7F07307-C11E-45BA-AAB4-8AC43D446B01}" dt="2022-08-19T04:15:14.657" v="37410" actId="1076"/>
          <ac:spMkLst>
            <pc:docMk/>
            <pc:sldMk cId="776323564" sldId="3529"/>
            <ac:spMk id="25" creationId="{C1A88BD1-32C2-CDA7-AACD-59A155FF40E6}"/>
          </ac:spMkLst>
        </pc:spChg>
        <pc:spChg chg="add del mod">
          <ac:chgData name="Xiting Wang" userId="4215c639-9d29-431d-98bc-3378e62bb0e5" providerId="ADAL" clId="{A7F07307-C11E-45BA-AAB4-8AC43D446B01}" dt="2022-08-18T08:19:35.437" v="31056" actId="478"/>
          <ac:spMkLst>
            <pc:docMk/>
            <pc:sldMk cId="776323564" sldId="3529"/>
            <ac:spMk id="29" creationId="{42C37408-55F3-4EF1-603E-ADB69872E5BB}"/>
          </ac:spMkLst>
        </pc:spChg>
        <pc:spChg chg="add mod">
          <ac:chgData name="Xiting Wang" userId="4215c639-9d29-431d-98bc-3378e62bb0e5" providerId="ADAL" clId="{A7F07307-C11E-45BA-AAB4-8AC43D446B01}" dt="2022-08-18T07:51:03.385" v="29604" actId="1076"/>
          <ac:spMkLst>
            <pc:docMk/>
            <pc:sldMk cId="776323564" sldId="3529"/>
            <ac:spMk id="35" creationId="{86B51E68-629A-667B-E1F6-74B4811560D9}"/>
          </ac:spMkLst>
        </pc:spChg>
        <pc:spChg chg="add mod">
          <ac:chgData name="Xiting Wang" userId="4215c639-9d29-431d-98bc-3378e62bb0e5" providerId="ADAL" clId="{A7F07307-C11E-45BA-AAB4-8AC43D446B01}" dt="2022-08-19T04:15:35.693" v="37424" actId="20577"/>
          <ac:spMkLst>
            <pc:docMk/>
            <pc:sldMk cId="776323564" sldId="3529"/>
            <ac:spMk id="41" creationId="{6882071C-722D-A31A-FD65-2F81FB2635FC}"/>
          </ac:spMkLst>
        </pc:spChg>
        <pc:grpChg chg="add del mod">
          <ac:chgData name="Xiting Wang" userId="4215c639-9d29-431d-98bc-3378e62bb0e5" providerId="ADAL" clId="{A7F07307-C11E-45BA-AAB4-8AC43D446B01}" dt="2022-08-18T03:26:48.968" v="22948" actId="165"/>
          <ac:grpSpMkLst>
            <pc:docMk/>
            <pc:sldMk cId="776323564" sldId="3529"/>
            <ac:grpSpMk id="5" creationId="{62845952-2EFB-3355-467C-E7AE78124EF0}"/>
          </ac:grpSpMkLst>
        </pc:grpChg>
        <pc:picChg chg="del mod topLvl">
          <ac:chgData name="Xiting Wang" userId="4215c639-9d29-431d-98bc-3378e62bb0e5" providerId="ADAL" clId="{A7F07307-C11E-45BA-AAB4-8AC43D446B01}" dt="2022-08-18T03:40:27.739" v="23911" actId="478"/>
          <ac:picMkLst>
            <pc:docMk/>
            <pc:sldMk cId="776323564" sldId="3529"/>
            <ac:picMk id="6" creationId="{8AEB445D-0ABC-17C8-E7F6-2D16B5B8C1F8}"/>
          </ac:picMkLst>
        </pc:picChg>
        <pc:picChg chg="del mod topLvl">
          <ac:chgData name="Xiting Wang" userId="4215c639-9d29-431d-98bc-3378e62bb0e5" providerId="ADAL" clId="{A7F07307-C11E-45BA-AAB4-8AC43D446B01}" dt="2022-08-18T03:26:51.015" v="22949" actId="478"/>
          <ac:picMkLst>
            <pc:docMk/>
            <pc:sldMk cId="776323564" sldId="3529"/>
            <ac:picMk id="11" creationId="{14F222EA-14C0-F80C-D9B2-8B3D75A6A578}"/>
          </ac:picMkLst>
        </pc:picChg>
        <pc:picChg chg="del mod topLvl">
          <ac:chgData name="Xiting Wang" userId="4215c639-9d29-431d-98bc-3378e62bb0e5" providerId="ADAL" clId="{A7F07307-C11E-45BA-AAB4-8AC43D446B01}" dt="2022-08-18T03:26:51.015" v="22949" actId="478"/>
          <ac:picMkLst>
            <pc:docMk/>
            <pc:sldMk cId="776323564" sldId="3529"/>
            <ac:picMk id="12" creationId="{594B72DC-068E-0C87-D752-4F3138E3FD3C}"/>
          </ac:picMkLst>
        </pc:picChg>
        <pc:picChg chg="add mod">
          <ac:chgData name="Xiting Wang" userId="4215c639-9d29-431d-98bc-3378e62bb0e5" providerId="ADAL" clId="{A7F07307-C11E-45BA-AAB4-8AC43D446B01}" dt="2022-08-18T05:53:03.541" v="27885" actId="1076"/>
          <ac:picMkLst>
            <pc:docMk/>
            <pc:sldMk cId="776323564" sldId="3529"/>
            <ac:picMk id="13" creationId="{672F889D-5FED-5CC7-3A3C-5C28B9C8A013}"/>
          </ac:picMkLst>
        </pc:picChg>
        <pc:picChg chg="add mod">
          <ac:chgData name="Xiting Wang" userId="4215c639-9d29-431d-98bc-3378e62bb0e5" providerId="ADAL" clId="{A7F07307-C11E-45BA-AAB4-8AC43D446B01}" dt="2022-08-18T05:53:03.541" v="27885" actId="1076"/>
          <ac:picMkLst>
            <pc:docMk/>
            <pc:sldMk cId="776323564" sldId="3529"/>
            <ac:picMk id="14" creationId="{5B6EA7F7-3AD0-35AE-50D9-0FF5713C5E5C}"/>
          </ac:picMkLst>
        </pc:picChg>
        <pc:picChg chg="add del mod">
          <ac:chgData name="Xiting Wang" userId="4215c639-9d29-431d-98bc-3378e62bb0e5" providerId="ADAL" clId="{A7F07307-C11E-45BA-AAB4-8AC43D446B01}" dt="2022-08-18T03:40:27.739" v="23911" actId="478"/>
          <ac:picMkLst>
            <pc:docMk/>
            <pc:sldMk cId="776323564" sldId="3529"/>
            <ac:picMk id="14" creationId="{88930F9E-4C6F-BFAF-B5EA-0B9350D7A748}"/>
          </ac:picMkLst>
        </pc:picChg>
        <pc:picChg chg="add del mod">
          <ac:chgData name="Xiting Wang" userId="4215c639-9d29-431d-98bc-3378e62bb0e5" providerId="ADAL" clId="{A7F07307-C11E-45BA-AAB4-8AC43D446B01}" dt="2022-08-18T03:40:27.739" v="23911" actId="478"/>
          <ac:picMkLst>
            <pc:docMk/>
            <pc:sldMk cId="776323564" sldId="3529"/>
            <ac:picMk id="19" creationId="{C27EBBE4-2E18-EC5E-533B-332F872159EE}"/>
          </ac:picMkLst>
        </pc:picChg>
        <pc:picChg chg="add del mod">
          <ac:chgData name="Xiting Wang" userId="4215c639-9d29-431d-98bc-3378e62bb0e5" providerId="ADAL" clId="{A7F07307-C11E-45BA-AAB4-8AC43D446B01}" dt="2022-08-18T05:50:23.036" v="27761" actId="478"/>
          <ac:picMkLst>
            <pc:docMk/>
            <pc:sldMk cId="776323564" sldId="3529"/>
            <ac:picMk id="21" creationId="{8ABC80ED-8A8C-6270-F49D-4BF242F8B58B}"/>
          </ac:picMkLst>
        </pc:picChg>
        <pc:picChg chg="add del mod">
          <ac:chgData name="Xiting Wang" userId="4215c639-9d29-431d-98bc-3378e62bb0e5" providerId="ADAL" clId="{A7F07307-C11E-45BA-AAB4-8AC43D446B01}" dt="2022-08-18T05:50:23.036" v="27761" actId="478"/>
          <ac:picMkLst>
            <pc:docMk/>
            <pc:sldMk cId="776323564" sldId="3529"/>
            <ac:picMk id="22" creationId="{07024C8F-A552-1446-A7F6-1C2152041B43}"/>
          </ac:picMkLst>
        </pc:picChg>
        <pc:picChg chg="add mod">
          <ac:chgData name="Xiting Wang" userId="4215c639-9d29-431d-98bc-3378e62bb0e5" providerId="ADAL" clId="{A7F07307-C11E-45BA-AAB4-8AC43D446B01}" dt="2022-08-18T04:13:21.506" v="26212" actId="1076"/>
          <ac:picMkLst>
            <pc:docMk/>
            <pc:sldMk cId="776323564" sldId="3529"/>
            <ac:picMk id="26" creationId="{D4A1EEA9-08A8-3A6C-2168-27820E6544E0}"/>
          </ac:picMkLst>
        </pc:picChg>
        <pc:picChg chg="add mod">
          <ac:chgData name="Xiting Wang" userId="4215c639-9d29-431d-98bc-3378e62bb0e5" providerId="ADAL" clId="{A7F07307-C11E-45BA-AAB4-8AC43D446B01}" dt="2022-08-18T05:53:16.028" v="27887" actId="1076"/>
          <ac:picMkLst>
            <pc:docMk/>
            <pc:sldMk cId="776323564" sldId="3529"/>
            <ac:picMk id="28" creationId="{9330CBE5-E38A-C777-05B9-8D7F27B2C655}"/>
          </ac:picMkLst>
        </pc:picChg>
        <pc:picChg chg="add del mod">
          <ac:chgData name="Xiting Wang" userId="4215c639-9d29-431d-98bc-3378e62bb0e5" providerId="ADAL" clId="{A7F07307-C11E-45BA-AAB4-8AC43D446B01}" dt="2022-08-18T03:50:50.960" v="24002" actId="21"/>
          <ac:picMkLst>
            <pc:docMk/>
            <pc:sldMk cId="776323564" sldId="3529"/>
            <ac:picMk id="30" creationId="{0BDEEBC5-C53F-0549-ACB2-FD7784AEB621}"/>
          </ac:picMkLst>
        </pc:picChg>
        <pc:picChg chg="add mod modCrop">
          <ac:chgData name="Xiting Wang" userId="4215c639-9d29-431d-98bc-3378e62bb0e5" providerId="ADAL" clId="{A7F07307-C11E-45BA-AAB4-8AC43D446B01}" dt="2022-08-19T04:15:26.255" v="37414" actId="14100"/>
          <ac:picMkLst>
            <pc:docMk/>
            <pc:sldMk cId="776323564" sldId="3529"/>
            <ac:picMk id="31" creationId="{98B6DE2C-FC17-5A96-D73D-C2C829F13A7C}"/>
          </ac:picMkLst>
        </pc:picChg>
        <pc:picChg chg="add del mod">
          <ac:chgData name="Xiting Wang" userId="4215c639-9d29-431d-98bc-3378e62bb0e5" providerId="ADAL" clId="{A7F07307-C11E-45BA-AAB4-8AC43D446B01}" dt="2022-08-18T05:55:59.286" v="27925" actId="22"/>
          <ac:picMkLst>
            <pc:docMk/>
            <pc:sldMk cId="776323564" sldId="3529"/>
            <ac:picMk id="33" creationId="{E6E0331C-3AF8-D223-ADB5-2E6BB0DAF7D6}"/>
          </ac:picMkLst>
        </pc:picChg>
        <pc:picChg chg="add del mod">
          <ac:chgData name="Xiting Wang" userId="4215c639-9d29-431d-98bc-3378e62bb0e5" providerId="ADAL" clId="{A7F07307-C11E-45BA-AAB4-8AC43D446B01}" dt="2022-08-18T03:50:50.960" v="24002" actId="21"/>
          <ac:picMkLst>
            <pc:docMk/>
            <pc:sldMk cId="776323564" sldId="3529"/>
            <ac:picMk id="37" creationId="{F05CF898-0F30-D28C-FAB1-14254245CBA9}"/>
          </ac:picMkLst>
        </pc:picChg>
        <pc:cxnChg chg="add del mod">
          <ac:chgData name="Xiting Wang" userId="4215c639-9d29-431d-98bc-3378e62bb0e5" providerId="ADAL" clId="{A7F07307-C11E-45BA-AAB4-8AC43D446B01}" dt="2022-08-18T03:40:27.739" v="23911" actId="478"/>
          <ac:cxnSpMkLst>
            <pc:docMk/>
            <pc:sldMk cId="776323564" sldId="3529"/>
            <ac:cxnSpMk id="16" creationId="{6B0E3DE9-18B9-7EEC-C325-082CECD183A5}"/>
          </ac:cxnSpMkLst>
        </pc:cxnChg>
        <pc:cxnChg chg="add del">
          <ac:chgData name="Xiting Wang" userId="4215c639-9d29-431d-98bc-3378e62bb0e5" providerId="ADAL" clId="{A7F07307-C11E-45BA-AAB4-8AC43D446B01}" dt="2022-08-18T03:42:16.655" v="23921" actId="478"/>
          <ac:cxnSpMkLst>
            <pc:docMk/>
            <pc:sldMk cId="776323564" sldId="3529"/>
            <ac:cxnSpMk id="32" creationId="{4E114BF6-A07D-E699-1084-A15D6066984F}"/>
          </ac:cxnSpMkLst>
        </pc:cxnChg>
        <pc:cxnChg chg="add del mod">
          <ac:chgData name="Xiting Wang" userId="4215c639-9d29-431d-98bc-3378e62bb0e5" providerId="ADAL" clId="{A7F07307-C11E-45BA-AAB4-8AC43D446B01}" dt="2022-08-18T03:50:50.960" v="24002" actId="21"/>
          <ac:cxnSpMkLst>
            <pc:docMk/>
            <pc:sldMk cId="776323564" sldId="3529"/>
            <ac:cxnSpMk id="34" creationId="{D6C3353B-AAAC-7DFC-064E-E659D38ADEC5}"/>
          </ac:cxnSpMkLst>
        </pc:cxnChg>
      </pc:sldChg>
      <pc:sldChg chg="new del">
        <pc:chgData name="Xiting Wang" userId="4215c639-9d29-431d-98bc-3378e62bb0e5" providerId="ADAL" clId="{A7F07307-C11E-45BA-AAB4-8AC43D446B01}" dt="2022-08-18T01:41:29.544" v="16911" actId="47"/>
        <pc:sldMkLst>
          <pc:docMk/>
          <pc:sldMk cId="1094631763" sldId="3530"/>
        </pc:sldMkLst>
      </pc:sldChg>
      <pc:sldChg chg="addSp delSp add del mod ord modShow modNotesTx">
        <pc:chgData name="Xiting Wang" userId="4215c639-9d29-431d-98bc-3378e62bb0e5" providerId="ADAL" clId="{A7F07307-C11E-45BA-AAB4-8AC43D446B01}" dt="2022-08-19T01:57:32.486" v="33255" actId="2696"/>
        <pc:sldMkLst>
          <pc:docMk/>
          <pc:sldMk cId="2347416765" sldId="3531"/>
        </pc:sldMkLst>
        <pc:spChg chg="add">
          <ac:chgData name="Xiting Wang" userId="4215c639-9d29-431d-98bc-3378e62bb0e5" providerId="ADAL" clId="{A7F07307-C11E-45BA-AAB4-8AC43D446B01}" dt="2022-08-18T01:51:03.297" v="17756" actId="22"/>
          <ac:spMkLst>
            <pc:docMk/>
            <pc:sldMk cId="2347416765" sldId="3531"/>
            <ac:spMk id="4" creationId="{01036A3C-3B2E-026B-1300-9421BCDE982F}"/>
          </ac:spMkLst>
        </pc:spChg>
        <pc:spChg chg="del">
          <ac:chgData name="Xiting Wang" userId="4215c639-9d29-431d-98bc-3378e62bb0e5" providerId="ADAL" clId="{A7F07307-C11E-45BA-AAB4-8AC43D446B01}" dt="2022-08-18T01:51:03.033" v="17755" actId="478"/>
          <ac:spMkLst>
            <pc:docMk/>
            <pc:sldMk cId="2347416765" sldId="3531"/>
            <ac:spMk id="32" creationId="{99DF539E-2765-37FE-9894-57EB36B0013C}"/>
          </ac:spMkLst>
        </pc:spChg>
      </pc:sldChg>
      <pc:sldChg chg="add del">
        <pc:chgData name="Xiting Wang" userId="4215c639-9d29-431d-98bc-3378e62bb0e5" providerId="ADAL" clId="{A7F07307-C11E-45BA-AAB4-8AC43D446B01}" dt="2022-08-19T07:14:08.431" v="38074" actId="47"/>
        <pc:sldMkLst>
          <pc:docMk/>
          <pc:sldMk cId="2812225382" sldId="3531"/>
        </pc:sldMkLst>
      </pc:sldChg>
      <pc:sldChg chg="addSp delSp modSp add mod addAnim delAnim modAnim modNotesTx">
        <pc:chgData name="Xiting Wang" userId="4215c639-9d29-431d-98bc-3378e62bb0e5" providerId="ADAL" clId="{A7F07307-C11E-45BA-AAB4-8AC43D446B01}" dt="2022-08-20T06:30:04.627" v="43823" actId="20577"/>
        <pc:sldMkLst>
          <pc:docMk/>
          <pc:sldMk cId="3323473133" sldId="3532"/>
        </pc:sldMkLst>
        <pc:spChg chg="add mod">
          <ac:chgData name="Xiting Wang" userId="4215c639-9d29-431d-98bc-3378e62bb0e5" providerId="ADAL" clId="{A7F07307-C11E-45BA-AAB4-8AC43D446B01}" dt="2022-08-18T05:35:04.676" v="27084" actId="20577"/>
          <ac:spMkLst>
            <pc:docMk/>
            <pc:sldMk cId="3323473133" sldId="3532"/>
            <ac:spMk id="5" creationId="{0CB5B3DF-0D10-CF7B-95C7-B5393404523E}"/>
          </ac:spMkLst>
        </pc:spChg>
        <pc:spChg chg="mod">
          <ac:chgData name="Xiting Wang" userId="4215c639-9d29-431d-98bc-3378e62bb0e5" providerId="ADAL" clId="{A7F07307-C11E-45BA-AAB4-8AC43D446B01}" dt="2022-08-19T03:18:21.138" v="35613" actId="1076"/>
          <ac:spMkLst>
            <pc:docMk/>
            <pc:sldMk cId="3323473133" sldId="3532"/>
            <ac:spMk id="8" creationId="{19E03780-8792-79E3-2CDE-480454C581CA}"/>
          </ac:spMkLst>
        </pc:spChg>
        <pc:spChg chg="mod">
          <ac:chgData name="Xiting Wang" userId="4215c639-9d29-431d-98bc-3378e62bb0e5" providerId="ADAL" clId="{A7F07307-C11E-45BA-AAB4-8AC43D446B01}" dt="2022-08-19T03:43:21.037" v="35973" actId="1076"/>
          <ac:spMkLst>
            <pc:docMk/>
            <pc:sldMk cId="3323473133" sldId="3532"/>
            <ac:spMk id="17" creationId="{767F3E4A-27EF-CD33-3766-D85E2A45E276}"/>
          </ac:spMkLst>
        </pc:spChg>
        <pc:spChg chg="add mod">
          <ac:chgData name="Xiting Wang" userId="4215c639-9d29-431d-98bc-3378e62bb0e5" providerId="ADAL" clId="{A7F07307-C11E-45BA-AAB4-8AC43D446B01}" dt="2022-08-19T03:43:43.412" v="35989" actId="1076"/>
          <ac:spMkLst>
            <pc:docMk/>
            <pc:sldMk cId="3323473133" sldId="3532"/>
            <ac:spMk id="21" creationId="{87F68978-527D-60FA-7F2C-824B5FB7D69E}"/>
          </ac:spMkLst>
        </pc:spChg>
        <pc:spChg chg="mod">
          <ac:chgData name="Xiting Wang" userId="4215c639-9d29-431d-98bc-3378e62bb0e5" providerId="ADAL" clId="{A7F07307-C11E-45BA-AAB4-8AC43D446B01}" dt="2022-08-19T03:49:10.469" v="36214" actId="1076"/>
          <ac:spMkLst>
            <pc:docMk/>
            <pc:sldMk cId="3323473133" sldId="3532"/>
            <ac:spMk id="24" creationId="{E7C3078B-ACE7-EAA6-F6BD-7EBC3AC0C695}"/>
          </ac:spMkLst>
        </pc:spChg>
        <pc:spChg chg="add mod">
          <ac:chgData name="Xiting Wang" userId="4215c639-9d29-431d-98bc-3378e62bb0e5" providerId="ADAL" clId="{A7F07307-C11E-45BA-AAB4-8AC43D446B01}" dt="2022-08-19T03:42:25.197" v="35961" actId="1076"/>
          <ac:spMkLst>
            <pc:docMk/>
            <pc:sldMk cId="3323473133" sldId="3532"/>
            <ac:spMk id="27" creationId="{57DEA027-BEB2-E1DA-5289-48CCEAE03EB8}"/>
          </ac:spMkLst>
        </pc:spChg>
        <pc:spChg chg="add mod">
          <ac:chgData name="Xiting Wang" userId="4215c639-9d29-431d-98bc-3378e62bb0e5" providerId="ADAL" clId="{A7F07307-C11E-45BA-AAB4-8AC43D446B01}" dt="2022-08-19T03:54:45.838" v="36549" actId="1076"/>
          <ac:spMkLst>
            <pc:docMk/>
            <pc:sldMk cId="3323473133" sldId="3532"/>
            <ac:spMk id="31" creationId="{CE49179B-8750-43CA-D257-C9CD904C00C2}"/>
          </ac:spMkLst>
        </pc:spChg>
        <pc:spChg chg="add mod">
          <ac:chgData name="Xiting Wang" userId="4215c639-9d29-431d-98bc-3378e62bb0e5" providerId="ADAL" clId="{A7F07307-C11E-45BA-AAB4-8AC43D446B01}" dt="2022-08-20T06:29:35.270" v="43779" actId="20577"/>
          <ac:spMkLst>
            <pc:docMk/>
            <pc:sldMk cId="3323473133" sldId="3532"/>
            <ac:spMk id="38" creationId="{29248661-4040-DB5B-1830-4686093ED84C}"/>
          </ac:spMkLst>
        </pc:spChg>
        <pc:picChg chg="add del mod">
          <ac:chgData name="Xiting Wang" userId="4215c639-9d29-431d-98bc-3378e62bb0e5" providerId="ADAL" clId="{A7F07307-C11E-45BA-AAB4-8AC43D446B01}" dt="2022-08-18T03:48:38.800" v="23988" actId="478"/>
          <ac:picMkLst>
            <pc:docMk/>
            <pc:sldMk cId="3323473133" sldId="3532"/>
            <ac:picMk id="5" creationId="{B3E8340D-CBC0-BA0D-6FF1-4FB1F9232DA2}"/>
          </ac:picMkLst>
        </pc:picChg>
        <pc:picChg chg="mod">
          <ac:chgData name="Xiting Wang" userId="4215c639-9d29-431d-98bc-3378e62bb0e5" providerId="ADAL" clId="{A7F07307-C11E-45BA-AAB4-8AC43D446B01}" dt="2022-08-19T03:43:21.037" v="35973" actId="1076"/>
          <ac:picMkLst>
            <pc:docMk/>
            <pc:sldMk cId="3323473133" sldId="3532"/>
            <ac:picMk id="6" creationId="{8AEB445D-0ABC-17C8-E7F6-2D16B5B8C1F8}"/>
          </ac:picMkLst>
        </pc:picChg>
        <pc:picChg chg="add del mod">
          <ac:chgData name="Xiting Wang" userId="4215c639-9d29-431d-98bc-3378e62bb0e5" providerId="ADAL" clId="{A7F07307-C11E-45BA-AAB4-8AC43D446B01}" dt="2022-08-18T03:48:39.093" v="23989" actId="478"/>
          <ac:picMkLst>
            <pc:docMk/>
            <pc:sldMk cId="3323473133" sldId="3532"/>
            <ac:picMk id="12" creationId="{5800D181-A22C-CA4F-8C63-4653DEDCED36}"/>
          </ac:picMkLst>
        </pc:picChg>
        <pc:picChg chg="add del mod">
          <ac:chgData name="Xiting Wang" userId="4215c639-9d29-431d-98bc-3378e62bb0e5" providerId="ADAL" clId="{A7F07307-C11E-45BA-AAB4-8AC43D446B01}" dt="2022-08-18T03:48:30.608" v="23987" actId="478"/>
          <ac:picMkLst>
            <pc:docMk/>
            <pc:sldMk cId="3323473133" sldId="3532"/>
            <ac:picMk id="13" creationId="{7A94203D-D47F-47FC-9FF8-2446FBCA945E}"/>
          </ac:picMkLst>
        </pc:picChg>
        <pc:picChg chg="mod">
          <ac:chgData name="Xiting Wang" userId="4215c639-9d29-431d-98bc-3378e62bb0e5" providerId="ADAL" clId="{A7F07307-C11E-45BA-AAB4-8AC43D446B01}" dt="2022-08-19T03:43:21.037" v="35973" actId="1076"/>
          <ac:picMkLst>
            <pc:docMk/>
            <pc:sldMk cId="3323473133" sldId="3532"/>
            <ac:picMk id="14" creationId="{88930F9E-4C6F-BFAF-B5EA-0B9350D7A748}"/>
          </ac:picMkLst>
        </pc:picChg>
        <pc:picChg chg="add del mod">
          <ac:chgData name="Xiting Wang" userId="4215c639-9d29-431d-98bc-3378e62bb0e5" providerId="ADAL" clId="{A7F07307-C11E-45BA-AAB4-8AC43D446B01}" dt="2022-08-18T03:48:23.112" v="23972" actId="22"/>
          <ac:picMkLst>
            <pc:docMk/>
            <pc:sldMk cId="3323473133" sldId="3532"/>
            <ac:picMk id="18" creationId="{E158B596-E684-43D7-B7B3-7A1B4E0F372B}"/>
          </ac:picMkLst>
        </pc:picChg>
        <pc:picChg chg="mod">
          <ac:chgData name="Xiting Wang" userId="4215c639-9d29-431d-98bc-3378e62bb0e5" providerId="ADAL" clId="{A7F07307-C11E-45BA-AAB4-8AC43D446B01}" dt="2022-08-19T03:43:21.037" v="35973" actId="1076"/>
          <ac:picMkLst>
            <pc:docMk/>
            <pc:sldMk cId="3323473133" sldId="3532"/>
            <ac:picMk id="19" creationId="{C27EBBE4-2E18-EC5E-533B-332F872159EE}"/>
          </ac:picMkLst>
        </pc:picChg>
        <pc:picChg chg="add mod">
          <ac:chgData name="Xiting Wang" userId="4215c639-9d29-431d-98bc-3378e62bb0e5" providerId="ADAL" clId="{A7F07307-C11E-45BA-AAB4-8AC43D446B01}" dt="2022-08-19T03:43:21.037" v="35973" actId="1076"/>
          <ac:picMkLst>
            <pc:docMk/>
            <pc:sldMk cId="3323473133" sldId="3532"/>
            <ac:picMk id="22" creationId="{606989D1-FA9A-00F0-BB26-46BFF8765902}"/>
          </ac:picMkLst>
        </pc:picChg>
        <pc:picChg chg="add mod">
          <ac:chgData name="Xiting Wang" userId="4215c639-9d29-431d-98bc-3378e62bb0e5" providerId="ADAL" clId="{A7F07307-C11E-45BA-AAB4-8AC43D446B01}" dt="2022-08-19T03:49:10.469" v="36214" actId="1076"/>
          <ac:picMkLst>
            <pc:docMk/>
            <pc:sldMk cId="3323473133" sldId="3532"/>
            <ac:picMk id="28" creationId="{D3930666-3A7F-1D0C-6E25-C4D38BACC362}"/>
          </ac:picMkLst>
        </pc:picChg>
        <pc:picChg chg="add mod">
          <ac:chgData name="Xiting Wang" userId="4215c639-9d29-431d-98bc-3378e62bb0e5" providerId="ADAL" clId="{A7F07307-C11E-45BA-AAB4-8AC43D446B01}" dt="2022-08-19T03:41:53.548" v="35941" actId="1076"/>
          <ac:picMkLst>
            <pc:docMk/>
            <pc:sldMk cId="3323473133" sldId="3532"/>
            <ac:picMk id="29" creationId="{ED1B268C-6620-18E5-4DF4-C6B63CA6027C}"/>
          </ac:picMkLst>
        </pc:picChg>
        <pc:picChg chg="add mod ord">
          <ac:chgData name="Xiting Wang" userId="4215c639-9d29-431d-98bc-3378e62bb0e5" providerId="ADAL" clId="{A7F07307-C11E-45BA-AAB4-8AC43D446B01}" dt="2022-08-19T03:43:40.926" v="35988" actId="167"/>
          <ac:picMkLst>
            <pc:docMk/>
            <pc:sldMk cId="3323473133" sldId="3532"/>
            <ac:picMk id="30" creationId="{EF696EE7-5246-AED6-3909-2CCFC08DA3E8}"/>
          </ac:picMkLst>
        </pc:picChg>
        <pc:picChg chg="add mod">
          <ac:chgData name="Xiting Wang" userId="4215c639-9d29-431d-98bc-3378e62bb0e5" providerId="ADAL" clId="{A7F07307-C11E-45BA-AAB4-8AC43D446B01}" dt="2022-08-19T03:54:49.655" v="36551" actId="1076"/>
          <ac:picMkLst>
            <pc:docMk/>
            <pc:sldMk cId="3323473133" sldId="3532"/>
            <ac:picMk id="34" creationId="{D1242D3B-1DA5-67C6-10F3-60B2B931D15F}"/>
          </ac:picMkLst>
        </pc:picChg>
        <pc:picChg chg="add mod">
          <ac:chgData name="Xiting Wang" userId="4215c639-9d29-431d-98bc-3378e62bb0e5" providerId="ADAL" clId="{A7F07307-C11E-45BA-AAB4-8AC43D446B01}" dt="2022-08-19T03:47:07.830" v="36146" actId="1076"/>
          <ac:picMkLst>
            <pc:docMk/>
            <pc:sldMk cId="3323473133" sldId="3532"/>
            <ac:picMk id="36" creationId="{C6E4E3F8-8AEE-5591-8789-5E580D5523C3}"/>
          </ac:picMkLst>
        </pc:picChg>
        <pc:cxnChg chg="add mod">
          <ac:chgData name="Xiting Wang" userId="4215c639-9d29-431d-98bc-3378e62bb0e5" providerId="ADAL" clId="{A7F07307-C11E-45BA-AAB4-8AC43D446B01}" dt="2022-08-19T03:43:21.037" v="35973" actId="1076"/>
          <ac:cxnSpMkLst>
            <pc:docMk/>
            <pc:sldMk cId="3323473133" sldId="3532"/>
            <ac:cxnSpMk id="12" creationId="{D0C0D110-0369-A7B9-F3AA-2999A02937B8}"/>
          </ac:cxnSpMkLst>
        </pc:cxnChg>
        <pc:cxnChg chg="del mod">
          <ac:chgData name="Xiting Wang" userId="4215c639-9d29-431d-98bc-3378e62bb0e5" providerId="ADAL" clId="{A7F07307-C11E-45BA-AAB4-8AC43D446B01}" dt="2022-08-18T03:51:19.728" v="24010" actId="478"/>
          <ac:cxnSpMkLst>
            <pc:docMk/>
            <pc:sldMk cId="3323473133" sldId="3532"/>
            <ac:cxnSpMk id="16" creationId="{6B0E3DE9-18B9-7EEC-C325-082CECD183A5}"/>
          </ac:cxnSpMkLst>
        </pc:cxnChg>
        <pc:cxnChg chg="add mod">
          <ac:chgData name="Xiting Wang" userId="4215c639-9d29-431d-98bc-3378e62bb0e5" providerId="ADAL" clId="{A7F07307-C11E-45BA-AAB4-8AC43D446B01}" dt="2022-08-19T03:43:21.037" v="35973" actId="1076"/>
          <ac:cxnSpMkLst>
            <pc:docMk/>
            <pc:sldMk cId="3323473133" sldId="3532"/>
            <ac:cxnSpMk id="26" creationId="{B436F4FF-226B-85D8-4271-7DAB501D0DD1}"/>
          </ac:cxnSpMkLst>
        </pc:cxnChg>
        <pc:cxnChg chg="add mod">
          <ac:chgData name="Xiting Wang" userId="4215c639-9d29-431d-98bc-3378e62bb0e5" providerId="ADAL" clId="{A7F07307-C11E-45BA-AAB4-8AC43D446B01}" dt="2022-08-19T03:43:21.037" v="35973" actId="1076"/>
          <ac:cxnSpMkLst>
            <pc:docMk/>
            <pc:sldMk cId="3323473133" sldId="3532"/>
            <ac:cxnSpMk id="32" creationId="{8224D23F-E0D4-FCE9-F2CE-B3E35A8994AD}"/>
          </ac:cxnSpMkLst>
        </pc:cxnChg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2637289468" sldId="3533"/>
        </pc:sldMkLst>
      </pc:sldChg>
      <pc:sldChg chg="addSp delSp modSp add del mod modAnim modShow modNotesTx">
        <pc:chgData name="Xiting Wang" userId="4215c639-9d29-431d-98bc-3378e62bb0e5" providerId="ADAL" clId="{A7F07307-C11E-45BA-AAB4-8AC43D446B01}" dt="2022-08-20T10:05:01.482" v="55155" actId="2696"/>
        <pc:sldMkLst>
          <pc:docMk/>
          <pc:sldMk cId="3397155681" sldId="3533"/>
        </pc:sldMkLst>
        <pc:spChg chg="mod">
          <ac:chgData name="Xiting Wang" userId="4215c639-9d29-431d-98bc-3378e62bb0e5" providerId="ADAL" clId="{A7F07307-C11E-45BA-AAB4-8AC43D446B01}" dt="2022-08-19T04:11:17.700" v="37323" actId="1076"/>
          <ac:spMkLst>
            <pc:docMk/>
            <pc:sldMk cId="3397155681" sldId="3533"/>
            <ac:spMk id="7" creationId="{15A9212A-442E-C54F-C861-1D44AED07F23}"/>
          </ac:spMkLst>
        </pc:spChg>
        <pc:spChg chg="del">
          <ac:chgData name="Xiting Wang" userId="4215c639-9d29-431d-98bc-3378e62bb0e5" providerId="ADAL" clId="{A7F07307-C11E-45BA-AAB4-8AC43D446B01}" dt="2022-08-18T04:00:14.188" v="24591" actId="478"/>
          <ac:spMkLst>
            <pc:docMk/>
            <pc:sldMk cId="3397155681" sldId="3533"/>
            <ac:spMk id="8" creationId="{19E03780-8792-79E3-2CDE-480454C581CA}"/>
          </ac:spMkLst>
        </pc:spChg>
        <pc:spChg chg="add 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8" creationId="{697AD14C-89B3-45DB-EAB4-B22F997D8DA6}"/>
          </ac:spMkLst>
        </pc:spChg>
        <pc:spChg chg="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9" creationId="{D66F8F30-D81C-D7E4-EEFE-9607C35BE285}"/>
          </ac:spMkLst>
        </pc:spChg>
        <pc:spChg chg="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10" creationId="{F124B31E-94EC-78F9-1F14-1B9A77CD92F7}"/>
          </ac:spMkLst>
        </pc:spChg>
        <pc:spChg chg="add mod">
          <ac:chgData name="Xiting Wang" userId="4215c639-9d29-431d-98bc-3378e62bb0e5" providerId="ADAL" clId="{A7F07307-C11E-45BA-AAB4-8AC43D446B01}" dt="2022-08-20T06:58:01.243" v="44461" actId="114"/>
          <ac:spMkLst>
            <pc:docMk/>
            <pc:sldMk cId="3397155681" sldId="3533"/>
            <ac:spMk id="11" creationId="{6A5E19A4-AB3B-8520-8B92-939FCA2ADA97}"/>
          </ac:spMkLst>
        </pc:spChg>
        <pc:spChg chg="del">
          <ac:chgData name="Xiting Wang" userId="4215c639-9d29-431d-98bc-3378e62bb0e5" providerId="ADAL" clId="{A7F07307-C11E-45BA-AAB4-8AC43D446B01}" dt="2022-08-18T04:00:14.188" v="24591" actId="478"/>
          <ac:spMkLst>
            <pc:docMk/>
            <pc:sldMk cId="3397155681" sldId="3533"/>
            <ac:spMk id="17" creationId="{767F3E4A-27EF-CD33-3766-D85E2A45E276}"/>
          </ac:spMkLst>
        </pc:spChg>
        <pc:spChg chg="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20" creationId="{9270F36E-8245-690F-EB2F-9FADF15ACBD7}"/>
          </ac:spMkLst>
        </pc:spChg>
        <pc:spChg chg="add 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22" creationId="{8EFDAEE6-A4E1-1FFC-0948-A9A750CE60CD}"/>
          </ac:spMkLst>
        </pc:spChg>
        <pc:spChg chg="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23" creationId="{A8D7EB54-AEC7-157F-2104-F780A96784E8}"/>
          </ac:spMkLst>
        </pc:spChg>
        <pc:spChg chg="del mod">
          <ac:chgData name="Xiting Wang" userId="4215c639-9d29-431d-98bc-3378e62bb0e5" providerId="ADAL" clId="{A7F07307-C11E-45BA-AAB4-8AC43D446B01}" dt="2022-08-20T06:33:53.654" v="43835" actId="478"/>
          <ac:spMkLst>
            <pc:docMk/>
            <pc:sldMk cId="3397155681" sldId="3533"/>
            <ac:spMk id="24" creationId="{E7C3078B-ACE7-EAA6-F6BD-7EBC3AC0C695}"/>
          </ac:spMkLst>
        </pc:spChg>
        <pc:spChg chg="add 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25" creationId="{C627CAD2-324F-61FD-DD39-54495BBD23A9}"/>
          </ac:spMkLst>
        </pc:spChg>
        <pc:spChg chg="add 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26" creationId="{B1778A42-D2E7-4868-3975-CEE9EF42DDBB}"/>
          </ac:spMkLst>
        </pc:spChg>
        <pc:spChg chg="add 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27" creationId="{4D84620C-9FFF-431D-3B31-801CDDBA0E02}"/>
          </ac:spMkLst>
        </pc:spChg>
        <pc:spChg chg="add del mod">
          <ac:chgData name="Xiting Wang" userId="4215c639-9d29-431d-98bc-3378e62bb0e5" providerId="ADAL" clId="{A7F07307-C11E-45BA-AAB4-8AC43D446B01}" dt="2022-08-20T06:33:53.654" v="43835" actId="478"/>
          <ac:spMkLst>
            <pc:docMk/>
            <pc:sldMk cId="3397155681" sldId="3533"/>
            <ac:spMk id="29" creationId="{599CA450-1E75-158C-F06E-E269E79AF5C9}"/>
          </ac:spMkLst>
        </pc:spChg>
        <pc:spChg chg="add mod">
          <ac:chgData name="Xiting Wang" userId="4215c639-9d29-431d-98bc-3378e62bb0e5" providerId="ADAL" clId="{A7F07307-C11E-45BA-AAB4-8AC43D446B01}" dt="2022-08-20T06:51:57.803" v="44326" actId="20577"/>
          <ac:spMkLst>
            <pc:docMk/>
            <pc:sldMk cId="3397155681" sldId="3533"/>
            <ac:spMk id="31" creationId="{DD9805AA-063B-6F8B-C878-B41E44103E0B}"/>
          </ac:spMkLst>
        </pc:spChg>
        <pc:spChg chg="add 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33" creationId="{C4857CD7-4051-D69C-40EB-3306CBFAD01A}"/>
          </ac:spMkLst>
        </pc:spChg>
        <pc:spChg chg="add del mod">
          <ac:chgData name="Xiting Wang" userId="4215c639-9d29-431d-98bc-3378e62bb0e5" providerId="ADAL" clId="{A7F07307-C11E-45BA-AAB4-8AC43D446B01}" dt="2022-08-19T04:06:07.890" v="37071" actId="478"/>
          <ac:spMkLst>
            <pc:docMk/>
            <pc:sldMk cId="3397155681" sldId="3533"/>
            <ac:spMk id="37" creationId="{11D961E7-CDD2-A0E8-ABCE-92416F327871}"/>
          </ac:spMkLst>
        </pc:spChg>
        <pc:spChg chg="add del mod">
          <ac:chgData name="Xiting Wang" userId="4215c639-9d29-431d-98bc-3378e62bb0e5" providerId="ADAL" clId="{A7F07307-C11E-45BA-AAB4-8AC43D446B01}" dt="2022-08-20T06:33:55.799" v="43836" actId="478"/>
          <ac:spMkLst>
            <pc:docMk/>
            <pc:sldMk cId="3397155681" sldId="3533"/>
            <ac:spMk id="39" creationId="{D00ADC0D-8883-1056-D2B8-1BFE43A85A38}"/>
          </ac:spMkLst>
        </pc:spChg>
        <pc:spChg chg="add del mod">
          <ac:chgData name="Xiting Wang" userId="4215c639-9d29-431d-98bc-3378e62bb0e5" providerId="ADAL" clId="{A7F07307-C11E-45BA-AAB4-8AC43D446B01}" dt="2022-08-19T03:57:24.943" v="36709" actId="478"/>
          <ac:spMkLst>
            <pc:docMk/>
            <pc:sldMk cId="3397155681" sldId="3533"/>
            <ac:spMk id="44" creationId="{A7669253-7D35-AEDC-3663-C9443C47E3D7}"/>
          </ac:spMkLst>
        </pc:spChg>
        <pc:spChg chg="add mod">
          <ac:chgData name="Xiting Wang" userId="4215c639-9d29-431d-98bc-3378e62bb0e5" providerId="ADAL" clId="{A7F07307-C11E-45BA-AAB4-8AC43D446B01}" dt="2022-08-19T04:10:49.329" v="37309" actId="14100"/>
          <ac:spMkLst>
            <pc:docMk/>
            <pc:sldMk cId="3397155681" sldId="3533"/>
            <ac:spMk id="46" creationId="{86449B7B-5817-20F6-669C-336C838D4ABD}"/>
          </ac:spMkLst>
        </pc:spChg>
        <pc:spChg chg="add mod">
          <ac:chgData name="Xiting Wang" userId="4215c639-9d29-431d-98bc-3378e62bb0e5" providerId="ADAL" clId="{A7F07307-C11E-45BA-AAB4-8AC43D446B01}" dt="2022-08-19T04:04:44.399" v="37057" actId="1076"/>
          <ac:spMkLst>
            <pc:docMk/>
            <pc:sldMk cId="3397155681" sldId="3533"/>
            <ac:spMk id="47" creationId="{F993EBF3-6D2A-3028-4218-C21E02BC508D}"/>
          </ac:spMkLst>
        </pc:spChg>
        <pc:spChg chg="add 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49" creationId="{F5C45AB7-7AEE-C008-CFBE-72DD0D1282FE}"/>
          </ac:spMkLst>
        </pc:spChg>
        <pc:spChg chg="add mod">
          <ac:chgData name="Xiting Wang" userId="4215c639-9d29-431d-98bc-3378e62bb0e5" providerId="ADAL" clId="{A7F07307-C11E-45BA-AAB4-8AC43D446B01}" dt="2022-08-20T06:50:00.154" v="44252" actId="20577"/>
          <ac:spMkLst>
            <pc:docMk/>
            <pc:sldMk cId="3397155681" sldId="3533"/>
            <ac:spMk id="51" creationId="{0B13CE44-FAE1-66B4-A670-331D6F66573C}"/>
          </ac:spMkLst>
        </pc:spChg>
        <pc:spChg chg="add mod">
          <ac:chgData name="Xiting Wang" userId="4215c639-9d29-431d-98bc-3378e62bb0e5" providerId="ADAL" clId="{A7F07307-C11E-45BA-AAB4-8AC43D446B01}" dt="2022-08-19T04:07:55.375" v="37222" actId="1076"/>
          <ac:spMkLst>
            <pc:docMk/>
            <pc:sldMk cId="3397155681" sldId="3533"/>
            <ac:spMk id="53" creationId="{B79A0D56-7119-E169-21B8-3AA7815A8A17}"/>
          </ac:spMkLst>
        </pc:spChg>
        <pc:spChg chg="add mod">
          <ac:chgData name="Xiting Wang" userId="4215c639-9d29-431d-98bc-3378e62bb0e5" providerId="ADAL" clId="{A7F07307-C11E-45BA-AAB4-8AC43D446B01}" dt="2022-08-19T04:10:58.353" v="37312" actId="14100"/>
          <ac:spMkLst>
            <pc:docMk/>
            <pc:sldMk cId="3397155681" sldId="3533"/>
            <ac:spMk id="55" creationId="{B43E081B-3D8D-753B-B15B-A68B11A822D5}"/>
          </ac:spMkLst>
        </pc:spChg>
        <pc:spChg chg="add mod">
          <ac:chgData name="Xiting Wang" userId="4215c639-9d29-431d-98bc-3378e62bb0e5" providerId="ADAL" clId="{A7F07307-C11E-45BA-AAB4-8AC43D446B01}" dt="2022-08-19T04:11:07.007" v="37317" actId="1076"/>
          <ac:spMkLst>
            <pc:docMk/>
            <pc:sldMk cId="3397155681" sldId="3533"/>
            <ac:spMk id="57" creationId="{AA98D755-4252-5F1F-E395-F932B3006E22}"/>
          </ac:spMkLst>
        </pc:spChg>
        <pc:spChg chg="add mod">
          <ac:chgData name="Xiting Wang" userId="4215c639-9d29-431d-98bc-3378e62bb0e5" providerId="ADAL" clId="{A7F07307-C11E-45BA-AAB4-8AC43D446B01}" dt="2022-08-20T06:37:23.766" v="43862" actId="20577"/>
          <ac:spMkLst>
            <pc:docMk/>
            <pc:sldMk cId="3397155681" sldId="3533"/>
            <ac:spMk id="59" creationId="{41347E0A-AB3F-8ABE-A21C-17B4FF72EEB6}"/>
          </ac:spMkLst>
        </pc:spChg>
        <pc:spChg chg="add mod">
          <ac:chgData name="Xiting Wang" userId="4215c639-9d29-431d-98bc-3378e62bb0e5" providerId="ADAL" clId="{A7F07307-C11E-45BA-AAB4-8AC43D446B01}" dt="2022-08-19T04:11:13.812" v="37320" actId="1076"/>
          <ac:spMkLst>
            <pc:docMk/>
            <pc:sldMk cId="3397155681" sldId="3533"/>
            <ac:spMk id="60" creationId="{48F8C572-CB0C-85E8-6DA4-925A34D6B552}"/>
          </ac:spMkLst>
        </pc:spChg>
        <pc:spChg chg="add mod">
          <ac:chgData name="Xiting Wang" userId="4215c639-9d29-431d-98bc-3378e62bb0e5" providerId="ADAL" clId="{A7F07307-C11E-45BA-AAB4-8AC43D446B01}" dt="2022-08-19T04:09:22.502" v="37270" actId="1076"/>
          <ac:spMkLst>
            <pc:docMk/>
            <pc:sldMk cId="3397155681" sldId="3533"/>
            <ac:spMk id="62" creationId="{4D59F9AF-AD13-7AF4-7049-CE811627B8F8}"/>
          </ac:spMkLst>
        </pc:spChg>
        <pc:spChg chg="add del mod">
          <ac:chgData name="Xiting Wang" userId="4215c639-9d29-431d-98bc-3378e62bb0e5" providerId="ADAL" clId="{A7F07307-C11E-45BA-AAB4-8AC43D446B01}" dt="2022-08-20T06:33:51.483" v="43834" actId="478"/>
          <ac:spMkLst>
            <pc:docMk/>
            <pc:sldMk cId="3397155681" sldId="3533"/>
            <ac:spMk id="63" creationId="{F0A5075A-D9B6-ABD2-EE3C-CE18E03FA940}"/>
          </ac:spMkLst>
        </pc:spChg>
        <pc:spChg chg="add mod">
          <ac:chgData name="Xiting Wang" userId="4215c639-9d29-431d-98bc-3378e62bb0e5" providerId="ADAL" clId="{A7F07307-C11E-45BA-AAB4-8AC43D446B01}" dt="2022-08-19T04:13:22.936" v="37400" actId="1076"/>
          <ac:spMkLst>
            <pc:docMk/>
            <pc:sldMk cId="3397155681" sldId="3533"/>
            <ac:spMk id="66" creationId="{9408BFB4-86D1-E0EB-17DF-5D041AB584FA}"/>
          </ac:spMkLst>
        </pc:spChg>
        <pc:spChg chg="add mod">
          <ac:chgData name="Xiting Wang" userId="4215c639-9d29-431d-98bc-3378e62bb0e5" providerId="ADAL" clId="{A7F07307-C11E-45BA-AAB4-8AC43D446B01}" dt="2022-08-19T04:14:19.616" v="37409" actId="1076"/>
          <ac:spMkLst>
            <pc:docMk/>
            <pc:sldMk cId="3397155681" sldId="3533"/>
            <ac:spMk id="68" creationId="{341FC1DB-E5C3-98C3-4D2E-97C19212804D}"/>
          </ac:spMkLst>
        </pc:spChg>
        <pc:grpChg chg="add del">
          <ac:chgData name="Xiting Wang" userId="4215c639-9d29-431d-98bc-3378e62bb0e5" providerId="ADAL" clId="{A7F07307-C11E-45BA-AAB4-8AC43D446B01}" dt="2022-08-20T06:34:10.854" v="43839" actId="478"/>
          <ac:grpSpMkLst>
            <pc:docMk/>
            <pc:sldMk cId="3397155681" sldId="3533"/>
            <ac:grpSpMk id="4" creationId="{96DD34B1-3F75-EFE9-81A1-7D22B1810A46}"/>
          </ac:grpSpMkLst>
        </pc:grpChg>
        <pc:grpChg chg="add mod">
          <ac:chgData name="Xiting Wang" userId="4215c639-9d29-431d-98bc-3378e62bb0e5" providerId="ADAL" clId="{A7F07307-C11E-45BA-AAB4-8AC43D446B01}" dt="2022-08-19T04:11:19.848" v="37324" actId="1076"/>
          <ac:grpSpMkLst>
            <pc:docMk/>
            <pc:sldMk cId="3397155681" sldId="3533"/>
            <ac:grpSpMk id="64" creationId="{40CBCC45-CEC0-72AE-E849-14D8802DE73D}"/>
          </ac:grpSpMkLst>
        </pc:grpChg>
        <pc:picChg chg="del mod">
          <ac:chgData name="Xiting Wang" userId="4215c639-9d29-431d-98bc-3378e62bb0e5" providerId="ADAL" clId="{A7F07307-C11E-45BA-AAB4-8AC43D446B01}" dt="2022-08-20T06:33:51.483" v="43834" actId="478"/>
          <ac:picMkLst>
            <pc:docMk/>
            <pc:sldMk cId="3397155681" sldId="3533"/>
            <ac:picMk id="5" creationId="{B3E8340D-CBC0-BA0D-6FF1-4FB1F9232DA2}"/>
          </ac:picMkLst>
        </pc:picChg>
        <pc:picChg chg="add del mod">
          <ac:chgData name="Xiting Wang" userId="4215c639-9d29-431d-98bc-3378e62bb0e5" providerId="ADAL" clId="{A7F07307-C11E-45BA-AAB4-8AC43D446B01}" dt="2022-08-20T06:33:51.483" v="43834" actId="478"/>
          <ac:picMkLst>
            <pc:docMk/>
            <pc:sldMk cId="3397155681" sldId="3533"/>
            <ac:picMk id="6" creationId="{757CB4BE-D500-66AD-BE1B-788355031597}"/>
          </ac:picMkLst>
        </pc:picChg>
        <pc:picChg chg="del">
          <ac:chgData name="Xiting Wang" userId="4215c639-9d29-431d-98bc-3378e62bb0e5" providerId="ADAL" clId="{A7F07307-C11E-45BA-AAB4-8AC43D446B01}" dt="2022-08-18T04:00:14.188" v="24591" actId="478"/>
          <ac:picMkLst>
            <pc:docMk/>
            <pc:sldMk cId="3397155681" sldId="3533"/>
            <ac:picMk id="6" creationId="{8AEB445D-0ABC-17C8-E7F6-2D16B5B8C1F8}"/>
          </ac:picMkLst>
        </pc:picChg>
        <pc:picChg chg="add del mod">
          <ac:chgData name="Xiting Wang" userId="4215c639-9d29-431d-98bc-3378e62bb0e5" providerId="ADAL" clId="{A7F07307-C11E-45BA-AAB4-8AC43D446B01}" dt="2022-08-19T03:57:10.536" v="36705" actId="478"/>
          <ac:picMkLst>
            <pc:docMk/>
            <pc:sldMk cId="3397155681" sldId="3533"/>
            <ac:picMk id="11" creationId="{8F40EA18-0C63-E309-E996-74A1D9039F49}"/>
          </ac:picMkLst>
        </pc:picChg>
        <pc:picChg chg="del">
          <ac:chgData name="Xiting Wang" userId="4215c639-9d29-431d-98bc-3378e62bb0e5" providerId="ADAL" clId="{A7F07307-C11E-45BA-AAB4-8AC43D446B01}" dt="2022-08-18T04:00:14.188" v="24591" actId="478"/>
          <ac:picMkLst>
            <pc:docMk/>
            <pc:sldMk cId="3397155681" sldId="3533"/>
            <ac:picMk id="12" creationId="{5800D181-A22C-CA4F-8C63-4653DEDCED36}"/>
          </ac:picMkLst>
        </pc:picChg>
        <pc:picChg chg="add del mod">
          <ac:chgData name="Xiting Wang" userId="4215c639-9d29-431d-98bc-3378e62bb0e5" providerId="ADAL" clId="{A7F07307-C11E-45BA-AAB4-8AC43D446B01}" dt="2022-08-20T06:33:51.483" v="43834" actId="478"/>
          <ac:picMkLst>
            <pc:docMk/>
            <pc:sldMk cId="3397155681" sldId="3533"/>
            <ac:picMk id="12" creationId="{5DBE77FC-BBA5-0A7C-C98F-65BFDAB969FC}"/>
          </ac:picMkLst>
        </pc:picChg>
        <pc:picChg chg="del">
          <ac:chgData name="Xiting Wang" userId="4215c639-9d29-431d-98bc-3378e62bb0e5" providerId="ADAL" clId="{A7F07307-C11E-45BA-AAB4-8AC43D446B01}" dt="2022-08-18T04:00:14.188" v="24591" actId="478"/>
          <ac:picMkLst>
            <pc:docMk/>
            <pc:sldMk cId="3397155681" sldId="3533"/>
            <ac:picMk id="13" creationId="{7A94203D-D47F-47FC-9FF8-2446FBCA945E}"/>
          </ac:picMkLst>
        </pc:picChg>
        <pc:picChg chg="del">
          <ac:chgData name="Xiting Wang" userId="4215c639-9d29-431d-98bc-3378e62bb0e5" providerId="ADAL" clId="{A7F07307-C11E-45BA-AAB4-8AC43D446B01}" dt="2022-08-18T04:00:22.738" v="24592" actId="478"/>
          <ac:picMkLst>
            <pc:docMk/>
            <pc:sldMk cId="3397155681" sldId="3533"/>
            <ac:picMk id="14" creationId="{88930F9E-4C6F-BFAF-B5EA-0B9350D7A748}"/>
          </ac:picMkLst>
        </pc:picChg>
        <pc:picChg chg="add del mod">
          <ac:chgData name="Xiting Wang" userId="4215c639-9d29-431d-98bc-3378e62bb0e5" providerId="ADAL" clId="{A7F07307-C11E-45BA-AAB4-8AC43D446B01}" dt="2022-08-20T06:33:51.483" v="43834" actId="478"/>
          <ac:picMkLst>
            <pc:docMk/>
            <pc:sldMk cId="3397155681" sldId="3533"/>
            <ac:picMk id="14" creationId="{A8B25E94-E60B-35CC-4CC3-31490EBF2755}"/>
          </ac:picMkLst>
        </pc:picChg>
        <pc:picChg chg="add mod">
          <ac:chgData name="Xiting Wang" userId="4215c639-9d29-431d-98bc-3378e62bb0e5" providerId="ADAL" clId="{A7F07307-C11E-45BA-AAB4-8AC43D446B01}" dt="2022-08-19T04:06:36.047" v="37075" actId="1076"/>
          <ac:picMkLst>
            <pc:docMk/>
            <pc:sldMk cId="3397155681" sldId="3533"/>
            <ac:picMk id="16" creationId="{8FA04CC1-E48C-C887-0950-592B920F2BFF}"/>
          </ac:picMkLst>
        </pc:picChg>
        <pc:picChg chg="add mod">
          <ac:chgData name="Xiting Wang" userId="4215c639-9d29-431d-98bc-3378e62bb0e5" providerId="ADAL" clId="{A7F07307-C11E-45BA-AAB4-8AC43D446B01}" dt="2022-08-19T04:06:36.047" v="37075" actId="1076"/>
          <ac:picMkLst>
            <pc:docMk/>
            <pc:sldMk cId="3397155681" sldId="3533"/>
            <ac:picMk id="18" creationId="{121BF3A1-3CEB-079E-1BE8-5D90C8AFA6B3}"/>
          </ac:picMkLst>
        </pc:picChg>
        <pc:picChg chg="del">
          <ac:chgData name="Xiting Wang" userId="4215c639-9d29-431d-98bc-3378e62bb0e5" providerId="ADAL" clId="{A7F07307-C11E-45BA-AAB4-8AC43D446B01}" dt="2022-08-18T04:00:14.188" v="24591" actId="478"/>
          <ac:picMkLst>
            <pc:docMk/>
            <pc:sldMk cId="3397155681" sldId="3533"/>
            <ac:picMk id="18" creationId="{E158B596-E684-43D7-B7B3-7A1B4E0F372B}"/>
          </ac:picMkLst>
        </pc:picChg>
        <pc:picChg chg="del">
          <ac:chgData name="Xiting Wang" userId="4215c639-9d29-431d-98bc-3378e62bb0e5" providerId="ADAL" clId="{A7F07307-C11E-45BA-AAB4-8AC43D446B01}" dt="2022-08-18T04:00:22.738" v="24592" actId="478"/>
          <ac:picMkLst>
            <pc:docMk/>
            <pc:sldMk cId="3397155681" sldId="3533"/>
            <ac:picMk id="19" creationId="{C27EBBE4-2E18-EC5E-533B-332F872159EE}"/>
          </ac:picMkLst>
        </pc:picChg>
        <pc:picChg chg="add del mod">
          <ac:chgData name="Xiting Wang" userId="4215c639-9d29-431d-98bc-3378e62bb0e5" providerId="ADAL" clId="{A7F07307-C11E-45BA-AAB4-8AC43D446B01}" dt="2022-08-19T03:57:10.536" v="36705" actId="478"/>
          <ac:picMkLst>
            <pc:docMk/>
            <pc:sldMk cId="3397155681" sldId="3533"/>
            <ac:picMk id="21" creationId="{62D418BA-548C-1ED8-6E7C-BC5BDEAE9C99}"/>
          </ac:picMkLst>
        </pc:picChg>
        <pc:picChg chg="add mod">
          <ac:chgData name="Xiting Wang" userId="4215c639-9d29-431d-98bc-3378e62bb0e5" providerId="ADAL" clId="{A7F07307-C11E-45BA-AAB4-8AC43D446B01}" dt="2022-08-19T04:11:04.279" v="37316" actId="14100"/>
          <ac:picMkLst>
            <pc:docMk/>
            <pc:sldMk cId="3397155681" sldId="3533"/>
            <ac:picMk id="28" creationId="{4DD25BED-FAA7-F790-F17B-553F4C0FE42F}"/>
          </ac:picMkLst>
        </pc:picChg>
        <pc:picChg chg="add del mod modCrop">
          <ac:chgData name="Xiting Wang" userId="4215c639-9d29-431d-98bc-3378e62bb0e5" providerId="ADAL" clId="{A7F07307-C11E-45BA-AAB4-8AC43D446B01}" dt="2022-08-20T06:33:51.483" v="43834" actId="478"/>
          <ac:picMkLst>
            <pc:docMk/>
            <pc:sldMk cId="3397155681" sldId="3533"/>
            <ac:picMk id="35" creationId="{F79E9111-3389-1E19-13D8-2AB578563CDA}"/>
          </ac:picMkLst>
        </pc:picChg>
        <pc:picChg chg="add del mod">
          <ac:chgData name="Xiting Wang" userId="4215c639-9d29-431d-98bc-3378e62bb0e5" providerId="ADAL" clId="{A7F07307-C11E-45BA-AAB4-8AC43D446B01}" dt="2022-08-20T06:33:51.483" v="43834" actId="478"/>
          <ac:picMkLst>
            <pc:docMk/>
            <pc:sldMk cId="3397155681" sldId="3533"/>
            <ac:picMk id="40" creationId="{F4F01CA6-93A2-9678-8CF5-927914033534}"/>
          </ac:picMkLst>
        </pc:picChg>
        <pc:picChg chg="add del mod">
          <ac:chgData name="Xiting Wang" userId="4215c639-9d29-431d-98bc-3378e62bb0e5" providerId="ADAL" clId="{A7F07307-C11E-45BA-AAB4-8AC43D446B01}" dt="2022-08-20T06:33:51.483" v="43834" actId="478"/>
          <ac:picMkLst>
            <pc:docMk/>
            <pc:sldMk cId="3397155681" sldId="3533"/>
            <ac:picMk id="41" creationId="{56EF94DA-22C5-42EA-DC02-75F2F520086B}"/>
          </ac:picMkLst>
        </pc:picChg>
        <pc:picChg chg="add del mod">
          <ac:chgData name="Xiting Wang" userId="4215c639-9d29-431d-98bc-3378e62bb0e5" providerId="ADAL" clId="{A7F07307-C11E-45BA-AAB4-8AC43D446B01}" dt="2022-08-20T06:33:51.483" v="43834" actId="478"/>
          <ac:picMkLst>
            <pc:docMk/>
            <pc:sldMk cId="3397155681" sldId="3533"/>
            <ac:picMk id="42" creationId="{06B62003-E0A5-F77C-B5CE-01B786E9D82C}"/>
          </ac:picMkLst>
        </pc:picChg>
        <pc:cxnChg chg="del">
          <ac:chgData name="Xiting Wang" userId="4215c639-9d29-431d-98bc-3378e62bb0e5" providerId="ADAL" clId="{A7F07307-C11E-45BA-AAB4-8AC43D446B01}" dt="2022-08-18T04:00:14.188" v="24591" actId="478"/>
          <ac:cxnSpMkLst>
            <pc:docMk/>
            <pc:sldMk cId="3397155681" sldId="3533"/>
            <ac:cxnSpMk id="16" creationId="{6B0E3DE9-18B9-7EEC-C325-082CECD183A5}"/>
          </ac:cxnSpMkLst>
        </pc:cxnChg>
        <pc:cxnChg chg="add mod">
          <ac:chgData name="Xiting Wang" userId="4215c639-9d29-431d-98bc-3378e62bb0e5" providerId="ADAL" clId="{A7F07307-C11E-45BA-AAB4-8AC43D446B01}" dt="2022-08-19T04:06:36.047" v="37075" actId="1076"/>
          <ac:cxnSpMkLst>
            <pc:docMk/>
            <pc:sldMk cId="3397155681" sldId="3533"/>
            <ac:cxnSpMk id="32" creationId="{0706E603-3B1F-A921-07FD-1E1E92CF719B}"/>
          </ac:cxnSpMkLst>
        </pc:cxnChg>
        <pc:cxnChg chg="add mod">
          <ac:chgData name="Xiting Wang" userId="4215c639-9d29-431d-98bc-3378e62bb0e5" providerId="ADAL" clId="{A7F07307-C11E-45BA-AAB4-8AC43D446B01}" dt="2022-08-19T04:06:36.047" v="37075" actId="1076"/>
          <ac:cxnSpMkLst>
            <pc:docMk/>
            <pc:sldMk cId="3397155681" sldId="3533"/>
            <ac:cxnSpMk id="36" creationId="{0B5B5E92-45CF-2339-2465-AF0693E79526}"/>
          </ac:cxnSpMkLst>
        </pc:cxnChg>
      </pc:sldChg>
      <pc:sldChg chg="addSp delSp modSp new mod ord modAnim modNotesTx">
        <pc:chgData name="Xiting Wang" userId="4215c639-9d29-431d-98bc-3378e62bb0e5" providerId="ADAL" clId="{A7F07307-C11E-45BA-AAB4-8AC43D446B01}" dt="2022-08-20T08:01:47.717" v="47619"/>
        <pc:sldMkLst>
          <pc:docMk/>
          <pc:sldMk cId="3846986952" sldId="3534"/>
        </pc:sldMkLst>
        <pc:spChg chg="del mod">
          <ac:chgData name="Xiting Wang" userId="4215c639-9d29-431d-98bc-3378e62bb0e5" providerId="ADAL" clId="{A7F07307-C11E-45BA-AAB4-8AC43D446B01}" dt="2022-08-20T07:54:25.586" v="47293" actId="478"/>
          <ac:spMkLst>
            <pc:docMk/>
            <pc:sldMk cId="3846986952" sldId="3534"/>
            <ac:spMk id="2" creationId="{1A63336F-6B36-5557-B771-534AA2D2CDCB}"/>
          </ac:spMkLst>
        </pc:spChg>
        <pc:spChg chg="del">
          <ac:chgData name="Xiting Wang" userId="4215c639-9d29-431d-98bc-3378e62bb0e5" providerId="ADAL" clId="{A7F07307-C11E-45BA-AAB4-8AC43D446B01}" dt="2022-08-18T05:56:44.101" v="27932" actId="478"/>
          <ac:spMkLst>
            <pc:docMk/>
            <pc:sldMk cId="3846986952" sldId="3534"/>
            <ac:spMk id="3" creationId="{C7395C91-BD48-8241-E966-6ED946F14C54}"/>
          </ac:spMkLst>
        </pc:spChg>
        <pc:spChg chg="add del mod">
          <ac:chgData name="Xiting Wang" userId="4215c639-9d29-431d-98bc-3378e62bb0e5" providerId="ADAL" clId="{A7F07307-C11E-45BA-AAB4-8AC43D446B01}" dt="2022-08-20T07:54:32.386" v="47296" actId="478"/>
          <ac:spMkLst>
            <pc:docMk/>
            <pc:sldMk cId="3846986952" sldId="3534"/>
            <ac:spMk id="4" creationId="{DD43BC98-4FDF-A087-866D-AB415177E9F9}"/>
          </ac:spMkLst>
        </pc:spChg>
        <pc:spChg chg="add mod">
          <ac:chgData name="Xiting Wang" userId="4215c639-9d29-431d-98bc-3378e62bb0e5" providerId="ADAL" clId="{A7F07307-C11E-45BA-AAB4-8AC43D446B01}" dt="2022-08-18T07:28:21.767" v="28774" actId="1076"/>
          <ac:spMkLst>
            <pc:docMk/>
            <pc:sldMk cId="3846986952" sldId="3534"/>
            <ac:spMk id="6" creationId="{B3C376B4-0AA1-AB17-CB40-B062A5EFA806}"/>
          </ac:spMkLst>
        </pc:spChg>
        <pc:spChg chg="add del mod">
          <ac:chgData name="Xiting Wang" userId="4215c639-9d29-431d-98bc-3378e62bb0e5" providerId="ADAL" clId="{A7F07307-C11E-45BA-AAB4-8AC43D446B01}" dt="2022-08-20T07:54:29.776" v="47295"/>
          <ac:spMkLst>
            <pc:docMk/>
            <pc:sldMk cId="3846986952" sldId="3534"/>
            <ac:spMk id="7" creationId="{38A613F2-6B01-E6F5-28C0-9497BEA9ED15}"/>
          </ac:spMkLst>
        </pc:spChg>
        <pc:spChg chg="add mod topLvl">
          <ac:chgData name="Xiting Wang" userId="4215c639-9d29-431d-98bc-3378e62bb0e5" providerId="ADAL" clId="{A7F07307-C11E-45BA-AAB4-8AC43D446B01}" dt="2022-08-20T08:00:36.149" v="47608" actId="164"/>
          <ac:spMkLst>
            <pc:docMk/>
            <pc:sldMk cId="3846986952" sldId="3534"/>
            <ac:spMk id="8" creationId="{B44B2244-B6EF-CA3C-D2BE-D087BDFDC67C}"/>
          </ac:spMkLst>
        </pc:spChg>
        <pc:spChg chg="add mod topLvl">
          <ac:chgData name="Xiting Wang" userId="4215c639-9d29-431d-98bc-3378e62bb0e5" providerId="ADAL" clId="{A7F07307-C11E-45BA-AAB4-8AC43D446B01}" dt="2022-08-20T08:00:36.149" v="47608" actId="164"/>
          <ac:spMkLst>
            <pc:docMk/>
            <pc:sldMk cId="3846986952" sldId="3534"/>
            <ac:spMk id="9" creationId="{FA37BDB5-A761-F7AF-91D1-58FA98E5CE8B}"/>
          </ac:spMkLst>
        </pc:spChg>
        <pc:spChg chg="add mod topLvl">
          <ac:chgData name="Xiting Wang" userId="4215c639-9d29-431d-98bc-3378e62bb0e5" providerId="ADAL" clId="{A7F07307-C11E-45BA-AAB4-8AC43D446B01}" dt="2022-08-20T08:00:36.149" v="47608" actId="164"/>
          <ac:spMkLst>
            <pc:docMk/>
            <pc:sldMk cId="3846986952" sldId="3534"/>
            <ac:spMk id="10" creationId="{9739474E-A891-4044-E776-94C087EE360F}"/>
          </ac:spMkLst>
        </pc:spChg>
        <pc:spChg chg="add mod">
          <ac:chgData name="Xiting Wang" userId="4215c639-9d29-431d-98bc-3378e62bb0e5" providerId="ADAL" clId="{A7F07307-C11E-45BA-AAB4-8AC43D446B01}" dt="2022-08-20T07:54:32.657" v="47297"/>
          <ac:spMkLst>
            <pc:docMk/>
            <pc:sldMk cId="3846986952" sldId="3534"/>
            <ac:spMk id="11" creationId="{06A8E37E-D21E-7520-EB95-86E94076133C}"/>
          </ac:spMkLst>
        </pc:spChg>
        <pc:spChg chg="add mod">
          <ac:chgData name="Xiting Wang" userId="4215c639-9d29-431d-98bc-3378e62bb0e5" providerId="ADAL" clId="{A7F07307-C11E-45BA-AAB4-8AC43D446B01}" dt="2022-08-18T07:28:21.767" v="28774" actId="1076"/>
          <ac:spMkLst>
            <pc:docMk/>
            <pc:sldMk cId="3846986952" sldId="3534"/>
            <ac:spMk id="12" creationId="{1C4AC4A9-809A-D9D2-9D81-70AE37BAC8EF}"/>
          </ac:spMkLst>
        </pc:spChg>
        <pc:spChg chg="add mod">
          <ac:chgData name="Xiting Wang" userId="4215c639-9d29-431d-98bc-3378e62bb0e5" providerId="ADAL" clId="{A7F07307-C11E-45BA-AAB4-8AC43D446B01}" dt="2022-08-18T07:34:37.717" v="29041" actId="1076"/>
          <ac:spMkLst>
            <pc:docMk/>
            <pc:sldMk cId="3846986952" sldId="3534"/>
            <ac:spMk id="14" creationId="{D7484B44-8731-1A54-F451-20E05C2FEF89}"/>
          </ac:spMkLst>
        </pc:spChg>
        <pc:spChg chg="add del mod">
          <ac:chgData name="Xiting Wang" userId="4215c639-9d29-431d-98bc-3378e62bb0e5" providerId="ADAL" clId="{A7F07307-C11E-45BA-AAB4-8AC43D446B01}" dt="2022-08-18T05:58:51.822" v="28060" actId="478"/>
          <ac:spMkLst>
            <pc:docMk/>
            <pc:sldMk cId="3846986952" sldId="3534"/>
            <ac:spMk id="16" creationId="{164A3458-E174-6D7F-1E5A-3DF4039A88D6}"/>
          </ac:spMkLst>
        </pc:spChg>
        <pc:spChg chg="add mod">
          <ac:chgData name="Xiting Wang" userId="4215c639-9d29-431d-98bc-3378e62bb0e5" providerId="ADAL" clId="{A7F07307-C11E-45BA-AAB4-8AC43D446B01}" dt="2022-08-18T07:28:21.767" v="28774" actId="1076"/>
          <ac:spMkLst>
            <pc:docMk/>
            <pc:sldMk cId="3846986952" sldId="3534"/>
            <ac:spMk id="18" creationId="{4068E8B6-8ADA-A1CE-4CB4-717298F3B13D}"/>
          </ac:spMkLst>
        </pc:spChg>
        <pc:spChg chg="add mod">
          <ac:chgData name="Xiting Wang" userId="4215c639-9d29-431d-98bc-3378e62bb0e5" providerId="ADAL" clId="{A7F07307-C11E-45BA-AAB4-8AC43D446B01}" dt="2022-08-18T06:01:08.601" v="28107" actId="1076"/>
          <ac:spMkLst>
            <pc:docMk/>
            <pc:sldMk cId="3846986952" sldId="3534"/>
            <ac:spMk id="19" creationId="{5A3C9A9D-0B0D-EFA9-DC31-341DFAC4BE39}"/>
          </ac:spMkLst>
        </pc:spChg>
        <pc:spChg chg="add mod">
          <ac:chgData name="Xiting Wang" userId="4215c639-9d29-431d-98bc-3378e62bb0e5" providerId="ADAL" clId="{A7F07307-C11E-45BA-AAB4-8AC43D446B01}" dt="2022-08-18T06:03:18.849" v="28139" actId="208"/>
          <ac:spMkLst>
            <pc:docMk/>
            <pc:sldMk cId="3846986952" sldId="3534"/>
            <ac:spMk id="21" creationId="{61ABBB62-56FB-8694-1398-F187F5C34F0C}"/>
          </ac:spMkLst>
        </pc:spChg>
        <pc:spChg chg="add del mod">
          <ac:chgData name="Xiting Wang" userId="4215c639-9d29-431d-98bc-3378e62bb0e5" providerId="ADAL" clId="{A7F07307-C11E-45BA-AAB4-8AC43D446B01}" dt="2022-08-18T06:02:27.147" v="28123" actId="22"/>
          <ac:spMkLst>
            <pc:docMk/>
            <pc:sldMk cId="3846986952" sldId="3534"/>
            <ac:spMk id="23" creationId="{AA7F8890-280D-77F9-58E2-1EE10B91A4A4}"/>
          </ac:spMkLst>
        </pc:spChg>
        <pc:spChg chg="add mod topLvl">
          <ac:chgData name="Xiting Wang" userId="4215c639-9d29-431d-98bc-3378e62bb0e5" providerId="ADAL" clId="{A7F07307-C11E-45BA-AAB4-8AC43D446B01}" dt="2022-08-20T08:00:36.149" v="47608" actId="164"/>
          <ac:spMkLst>
            <pc:docMk/>
            <pc:sldMk cId="3846986952" sldId="3534"/>
            <ac:spMk id="25" creationId="{3FB05A48-CDDB-39BD-0F6D-BF91BD15C130}"/>
          </ac:spMkLst>
        </pc:spChg>
        <pc:spChg chg="add del mod">
          <ac:chgData name="Xiting Wang" userId="4215c639-9d29-431d-98bc-3378e62bb0e5" providerId="ADAL" clId="{A7F07307-C11E-45BA-AAB4-8AC43D446B01}" dt="2022-08-18T08:39:48.468" v="32036" actId="478"/>
          <ac:spMkLst>
            <pc:docMk/>
            <pc:sldMk cId="3846986952" sldId="3534"/>
            <ac:spMk id="27" creationId="{34B30AC2-B708-C313-BAE4-BC223B6E5716}"/>
          </ac:spMkLst>
        </pc:spChg>
        <pc:spChg chg="add mod">
          <ac:chgData name="Xiting Wang" userId="4215c639-9d29-431d-98bc-3378e62bb0e5" providerId="ADAL" clId="{A7F07307-C11E-45BA-AAB4-8AC43D446B01}" dt="2022-08-18T06:04:43.253" v="28230" actId="1076"/>
          <ac:spMkLst>
            <pc:docMk/>
            <pc:sldMk cId="3846986952" sldId="3534"/>
            <ac:spMk id="36" creationId="{E6C7154F-9C31-BA7F-6055-463B9466E3D9}"/>
          </ac:spMkLst>
        </pc:spChg>
        <pc:spChg chg="add del mod">
          <ac:chgData name="Xiting Wang" userId="4215c639-9d29-431d-98bc-3378e62bb0e5" providerId="ADAL" clId="{A7F07307-C11E-45BA-AAB4-8AC43D446B01}" dt="2022-08-18T06:05:09.934" v="28239" actId="478"/>
          <ac:spMkLst>
            <pc:docMk/>
            <pc:sldMk cId="3846986952" sldId="3534"/>
            <ac:spMk id="38" creationId="{B1322A9D-A966-FB82-1DA8-63ED929C3798}"/>
          </ac:spMkLst>
        </pc:spChg>
        <pc:spChg chg="add mod topLvl">
          <ac:chgData name="Xiting Wang" userId="4215c639-9d29-431d-98bc-3378e62bb0e5" providerId="ADAL" clId="{A7F07307-C11E-45BA-AAB4-8AC43D446B01}" dt="2022-08-20T08:00:36.149" v="47608" actId="164"/>
          <ac:spMkLst>
            <pc:docMk/>
            <pc:sldMk cId="3846986952" sldId="3534"/>
            <ac:spMk id="41" creationId="{EE6C1917-6DC0-2977-B0BA-050B83CB29F9}"/>
          </ac:spMkLst>
        </pc:spChg>
        <pc:spChg chg="add mod">
          <ac:chgData name="Xiting Wang" userId="4215c639-9d29-431d-98bc-3378e62bb0e5" providerId="ADAL" clId="{A7F07307-C11E-45BA-AAB4-8AC43D446B01}" dt="2022-08-18T07:28:21.767" v="28774" actId="1076"/>
          <ac:spMkLst>
            <pc:docMk/>
            <pc:sldMk cId="3846986952" sldId="3534"/>
            <ac:spMk id="44" creationId="{D4519300-9132-BACE-2EBE-6740A3114719}"/>
          </ac:spMkLst>
        </pc:spChg>
        <pc:spChg chg="add del mod">
          <ac:chgData name="Xiting Wang" userId="4215c639-9d29-431d-98bc-3378e62bb0e5" providerId="ADAL" clId="{A7F07307-C11E-45BA-AAB4-8AC43D446B01}" dt="2022-08-18T08:39:52.191" v="32038" actId="1076"/>
          <ac:spMkLst>
            <pc:docMk/>
            <pc:sldMk cId="3846986952" sldId="3534"/>
            <ac:spMk id="46" creationId="{0E68B5AD-2435-05B8-B46E-F24B008197DC}"/>
          </ac:spMkLst>
        </pc:spChg>
        <pc:spChg chg="add del">
          <ac:chgData name="Xiting Wang" userId="4215c639-9d29-431d-98bc-3378e62bb0e5" providerId="ADAL" clId="{A7F07307-C11E-45BA-AAB4-8AC43D446B01}" dt="2022-08-18T08:39:46.129" v="32034" actId="22"/>
          <ac:spMkLst>
            <pc:docMk/>
            <pc:sldMk cId="3846986952" sldId="3534"/>
            <ac:spMk id="48" creationId="{6DF7EE0B-C053-966D-D2AD-4277A423BBEE}"/>
          </ac:spMkLst>
        </pc:spChg>
        <pc:spChg chg="add mod topLvl">
          <ac:chgData name="Xiting Wang" userId="4215c639-9d29-431d-98bc-3378e62bb0e5" providerId="ADAL" clId="{A7F07307-C11E-45BA-AAB4-8AC43D446B01}" dt="2022-08-20T08:00:36.149" v="47608" actId="164"/>
          <ac:spMkLst>
            <pc:docMk/>
            <pc:sldMk cId="3846986952" sldId="3534"/>
            <ac:spMk id="50" creationId="{41E755DC-BAE8-7D04-910D-9C81AECB1B59}"/>
          </ac:spMkLst>
        </pc:spChg>
        <pc:grpChg chg="add del">
          <ac:chgData name="Xiting Wang" userId="4215c639-9d29-431d-98bc-3378e62bb0e5" providerId="ADAL" clId="{A7F07307-C11E-45BA-AAB4-8AC43D446B01}" dt="2022-08-20T08:00:36.149" v="47608" actId="164"/>
          <ac:grpSpMkLst>
            <pc:docMk/>
            <pc:sldMk cId="3846986952" sldId="3534"/>
            <ac:grpSpMk id="13" creationId="{1261C191-F5C7-7322-EE94-8655E38004FB}"/>
          </ac:grpSpMkLst>
        </pc:grpChg>
        <pc:grpChg chg="add">
          <ac:chgData name="Xiting Wang" userId="4215c639-9d29-431d-98bc-3378e62bb0e5" providerId="ADAL" clId="{A7F07307-C11E-45BA-AAB4-8AC43D446B01}" dt="2022-08-20T08:00:40.267" v="47609" actId="164"/>
          <ac:grpSpMkLst>
            <pc:docMk/>
            <pc:sldMk cId="3846986952" sldId="3534"/>
            <ac:grpSpMk id="15" creationId="{1AA90B49-3E66-D165-3E16-875ACC7017D9}"/>
          </ac:grpSpMkLst>
        </pc:grpChg>
        <pc:grpChg chg="add">
          <ac:chgData name="Xiting Wang" userId="4215c639-9d29-431d-98bc-3378e62bb0e5" providerId="ADAL" clId="{A7F07307-C11E-45BA-AAB4-8AC43D446B01}" dt="2022-08-20T08:00:49.286" v="47610" actId="164"/>
          <ac:grpSpMkLst>
            <pc:docMk/>
            <pc:sldMk cId="3846986952" sldId="3534"/>
            <ac:grpSpMk id="16" creationId="{248AF27A-4BCB-BE8B-7D24-7E2A33AF959D}"/>
          </ac:grpSpMkLst>
        </pc:grpChg>
        <pc:grpChg chg="add">
          <ac:chgData name="Xiting Wang" userId="4215c639-9d29-431d-98bc-3378e62bb0e5" providerId="ADAL" clId="{A7F07307-C11E-45BA-AAB4-8AC43D446B01}" dt="2022-08-20T08:01:03.734" v="47611" actId="164"/>
          <ac:grpSpMkLst>
            <pc:docMk/>
            <pc:sldMk cId="3846986952" sldId="3534"/>
            <ac:grpSpMk id="17" creationId="{FA8ACE5D-97AD-125F-4FF7-117189DAD329}"/>
          </ac:grpSpMkLst>
        </pc:grpChg>
        <pc:grpChg chg="add mod topLvl">
          <ac:chgData name="Xiting Wang" userId="4215c639-9d29-431d-98bc-3378e62bb0e5" providerId="ADAL" clId="{A7F07307-C11E-45BA-AAB4-8AC43D446B01}" dt="2022-08-20T08:00:36.149" v="47608" actId="164"/>
          <ac:grpSpMkLst>
            <pc:docMk/>
            <pc:sldMk cId="3846986952" sldId="3534"/>
            <ac:grpSpMk id="39" creationId="{865A29C0-F21B-362F-EB47-E1620934CE9E}"/>
          </ac:grpSpMkLst>
        </pc:grpChg>
        <pc:picChg chg="add mod">
          <ac:chgData name="Xiting Wang" userId="4215c639-9d29-431d-98bc-3378e62bb0e5" providerId="ADAL" clId="{A7F07307-C11E-45BA-AAB4-8AC43D446B01}" dt="2022-08-18T07:28:21.767" v="28774" actId="1076"/>
          <ac:picMkLst>
            <pc:docMk/>
            <pc:sldMk cId="3846986952" sldId="3534"/>
            <ac:picMk id="5" creationId="{EA9AC4F6-E1C2-9E23-309D-CB8306F43631}"/>
          </ac:picMkLst>
        </pc:picChg>
        <pc:picChg chg="add mod topLvl">
          <ac:chgData name="Xiting Wang" userId="4215c639-9d29-431d-98bc-3378e62bb0e5" providerId="ADAL" clId="{A7F07307-C11E-45BA-AAB4-8AC43D446B01}" dt="2022-08-20T08:00:36.149" v="47608" actId="164"/>
          <ac:picMkLst>
            <pc:docMk/>
            <pc:sldMk cId="3846986952" sldId="3534"/>
            <ac:picMk id="20" creationId="{8659B3C8-73C8-F8B2-AE84-61353EFC5063}"/>
          </ac:picMkLst>
        </pc:picChg>
        <pc:picChg chg="add del mod modCrop">
          <ac:chgData name="Xiting Wang" userId="4215c639-9d29-431d-98bc-3378e62bb0e5" providerId="ADAL" clId="{A7F07307-C11E-45BA-AAB4-8AC43D446B01}" dt="2022-08-18T06:06:42.328" v="28251" actId="21"/>
          <ac:picMkLst>
            <pc:docMk/>
            <pc:sldMk cId="3846986952" sldId="3534"/>
            <ac:picMk id="43" creationId="{B431F9B9-5F80-F668-4345-23D0B75D9C27}"/>
          </ac:picMkLst>
        </pc:picChg>
        <pc:cxnChg chg="add mod">
          <ac:chgData name="Xiting Wang" userId="4215c639-9d29-431d-98bc-3378e62bb0e5" providerId="ADAL" clId="{A7F07307-C11E-45BA-AAB4-8AC43D446B01}" dt="2022-08-18T06:04:22.680" v="28217" actId="1582"/>
          <ac:cxnSpMkLst>
            <pc:docMk/>
            <pc:sldMk cId="3846986952" sldId="3534"/>
            <ac:cxnSpMk id="29" creationId="{0DA55234-ED8C-C095-C7EE-2857465D61E4}"/>
          </ac:cxnSpMkLst>
        </pc:cxnChg>
        <pc:cxnChg chg="add mod">
          <ac:chgData name="Xiting Wang" userId="4215c639-9d29-431d-98bc-3378e62bb0e5" providerId="ADAL" clId="{A7F07307-C11E-45BA-AAB4-8AC43D446B01}" dt="2022-08-18T06:04:26.415" v="28219" actId="1076"/>
          <ac:cxnSpMkLst>
            <pc:docMk/>
            <pc:sldMk cId="3846986952" sldId="3534"/>
            <ac:cxnSpMk id="31" creationId="{08166D34-1A4A-55AD-09A2-04962585AC90}"/>
          </ac:cxnSpMkLst>
        </pc:cxnChg>
        <pc:cxnChg chg="add mod">
          <ac:chgData name="Xiting Wang" userId="4215c639-9d29-431d-98bc-3378e62bb0e5" providerId="ADAL" clId="{A7F07307-C11E-45BA-AAB4-8AC43D446B01}" dt="2022-08-18T06:04:29.245" v="28221" actId="1076"/>
          <ac:cxnSpMkLst>
            <pc:docMk/>
            <pc:sldMk cId="3846986952" sldId="3534"/>
            <ac:cxnSpMk id="33" creationId="{96341DF6-FCE4-BCBA-FACE-90F050FE6AE6}"/>
          </ac:cxnSpMkLst>
        </pc:cxnChg>
        <pc:cxnChg chg="add mod">
          <ac:chgData name="Xiting Wang" userId="4215c639-9d29-431d-98bc-3378e62bb0e5" providerId="ADAL" clId="{A7F07307-C11E-45BA-AAB4-8AC43D446B01}" dt="2022-08-18T06:04:33.061" v="28223" actId="1076"/>
          <ac:cxnSpMkLst>
            <pc:docMk/>
            <pc:sldMk cId="3846986952" sldId="3534"/>
            <ac:cxnSpMk id="35" creationId="{AC62DF62-CB78-5A26-1E18-62FC384C9499}"/>
          </ac:cxnSpMkLst>
        </pc:cxnChg>
      </pc:sldChg>
      <pc:sldChg chg="addSp delSp modSp add mod ord modNotesTx">
        <pc:chgData name="Xiting Wang" userId="4215c639-9d29-431d-98bc-3378e62bb0e5" providerId="ADAL" clId="{A7F07307-C11E-45BA-AAB4-8AC43D446B01}" dt="2022-08-20T08:15:04.411" v="48873" actId="20577"/>
        <pc:sldMkLst>
          <pc:docMk/>
          <pc:sldMk cId="3112071985" sldId="3535"/>
        </pc:sldMkLst>
        <pc:spChg chg="mod">
          <ac:chgData name="Xiting Wang" userId="4215c639-9d29-431d-98bc-3378e62bb0e5" providerId="ADAL" clId="{A7F07307-C11E-45BA-AAB4-8AC43D446B01}" dt="2022-08-19T07:10:07.627" v="37891"/>
          <ac:spMkLst>
            <pc:docMk/>
            <pc:sldMk cId="3112071985" sldId="3535"/>
            <ac:spMk id="2" creationId="{1A63336F-6B36-5557-B771-534AA2D2CDCB}"/>
          </ac:spMkLst>
        </pc:spChg>
        <pc:spChg chg="add">
          <ac:chgData name="Xiting Wang" userId="4215c639-9d29-431d-98bc-3378e62bb0e5" providerId="ADAL" clId="{A7F07307-C11E-45BA-AAB4-8AC43D446B01}" dt="2022-08-20T07:59:18.748" v="47604" actId="22"/>
          <ac:spMkLst>
            <pc:docMk/>
            <pc:sldMk cId="3112071985" sldId="3535"/>
            <ac:spMk id="4" creationId="{B82EF4A4-8E45-F446-E275-F4FC71B56A48}"/>
          </ac:spMkLst>
        </pc:spChg>
        <pc:spChg chg="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6" creationId="{B3C376B4-0AA1-AB17-CB40-B062A5EFA806}"/>
          </ac:spMkLst>
        </pc:spChg>
        <pc:spChg chg="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8" creationId="{B44B2244-B6EF-CA3C-D2BE-D087BDFDC67C}"/>
          </ac:spMkLst>
        </pc:spChg>
        <pc:spChg chg="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9" creationId="{FA37BDB5-A761-F7AF-91D1-58FA98E5CE8B}"/>
          </ac:spMkLst>
        </pc:spChg>
        <pc:spChg chg="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10" creationId="{9739474E-A891-4044-E776-94C087EE360F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11" creationId="{53533866-0B8B-3513-198E-D1037838D625}"/>
          </ac:spMkLst>
        </pc:spChg>
        <pc:spChg chg="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12" creationId="{1C4AC4A9-809A-D9D2-9D81-70AE37BAC8EF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13" creationId="{9AA5BF6C-CCE4-2EA7-A2CD-81AB8DE05936}"/>
          </ac:spMkLst>
        </pc:spChg>
        <pc:spChg chg="del mod">
          <ac:chgData name="Xiting Wang" userId="4215c639-9d29-431d-98bc-3378e62bb0e5" providerId="ADAL" clId="{A7F07307-C11E-45BA-AAB4-8AC43D446B01}" dt="2022-08-18T07:21:24.318" v="28703" actId="478"/>
          <ac:spMkLst>
            <pc:docMk/>
            <pc:sldMk cId="3112071985" sldId="3535"/>
            <ac:spMk id="14" creationId="{D7484B44-8731-1A54-F451-20E05C2FEF89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15" creationId="{DB40919D-0089-F3E6-6D7F-838CCC2EA17B}"/>
          </ac:spMkLst>
        </pc:spChg>
        <pc:spChg chg="del mod">
          <ac:chgData name="Xiting Wang" userId="4215c639-9d29-431d-98bc-3378e62bb0e5" providerId="ADAL" clId="{A7F07307-C11E-45BA-AAB4-8AC43D446B01}" dt="2022-08-18T07:21:24.318" v="28703" actId="478"/>
          <ac:spMkLst>
            <pc:docMk/>
            <pc:sldMk cId="3112071985" sldId="3535"/>
            <ac:spMk id="18" creationId="{4068E8B6-8ADA-A1CE-4CB4-717298F3B13D}"/>
          </ac:spMkLst>
        </pc:spChg>
        <pc:spChg chg="del">
          <ac:chgData name="Xiting Wang" userId="4215c639-9d29-431d-98bc-3378e62bb0e5" providerId="ADAL" clId="{A7F07307-C11E-45BA-AAB4-8AC43D446B01}" dt="2022-08-20T08:14:02.037" v="48793" actId="478"/>
          <ac:spMkLst>
            <pc:docMk/>
            <pc:sldMk cId="3112071985" sldId="3535"/>
            <ac:spMk id="19" creationId="{5A3C9A9D-0B0D-EFA9-DC31-341DFAC4BE39}"/>
          </ac:spMkLst>
        </pc:spChg>
        <pc:spChg chg="add mod">
          <ac:chgData name="Xiting Wang" userId="4215c639-9d29-431d-98bc-3378e62bb0e5" providerId="ADAL" clId="{A7F07307-C11E-45BA-AAB4-8AC43D446B01}" dt="2022-08-18T07:36:49.353" v="29108" actId="207"/>
          <ac:spMkLst>
            <pc:docMk/>
            <pc:sldMk cId="3112071985" sldId="3535"/>
            <ac:spMk id="23" creationId="{1F11C326-8FFB-5540-BED8-29994B09572B}"/>
          </ac:spMkLst>
        </pc:spChg>
        <pc:spChg chg="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25" creationId="{3FB05A48-CDDB-39BD-0F6D-BF91BD15C130}"/>
          </ac:spMkLst>
        </pc:spChg>
        <pc:spChg chg="add del mod">
          <ac:chgData name="Xiting Wang" userId="4215c639-9d29-431d-98bc-3378e62bb0e5" providerId="ADAL" clId="{A7F07307-C11E-45BA-AAB4-8AC43D446B01}" dt="2022-08-20T08:14:00.220" v="48792" actId="478"/>
          <ac:spMkLst>
            <pc:docMk/>
            <pc:sldMk cId="3112071985" sldId="3535"/>
            <ac:spMk id="26" creationId="{A9D66614-7B9D-2FDA-148A-AE7DFC668B64}"/>
          </ac:spMkLst>
        </pc:spChg>
        <pc:spChg chg="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27" creationId="{34B30AC2-B708-C313-BAE4-BC223B6E5716}"/>
          </ac:spMkLst>
        </pc:spChg>
        <pc:spChg chg="add del mod">
          <ac:chgData name="Xiting Wang" userId="4215c639-9d29-431d-98bc-3378e62bb0e5" providerId="ADAL" clId="{A7F07307-C11E-45BA-AAB4-8AC43D446B01}" dt="2022-08-18T07:49:37.251" v="29573" actId="478"/>
          <ac:spMkLst>
            <pc:docMk/>
            <pc:sldMk cId="3112071985" sldId="3535"/>
            <ac:spMk id="30" creationId="{099DD99D-DB66-FE02-E49A-9F64F1F3EDD2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34" creationId="{58E119CE-FB0A-DE06-EE72-3D94150AABE9}"/>
          </ac:spMkLst>
        </pc:spChg>
        <pc:spChg chg="add del mod">
          <ac:chgData name="Xiting Wang" userId="4215c639-9d29-431d-98bc-3378e62bb0e5" providerId="ADAL" clId="{A7F07307-C11E-45BA-AAB4-8AC43D446B01}" dt="2022-08-20T08:14:00.220" v="48792" actId="478"/>
          <ac:spMkLst>
            <pc:docMk/>
            <pc:sldMk cId="3112071985" sldId="3535"/>
            <ac:spMk id="38" creationId="{9CFA05CF-BC4E-DCC4-6AE3-FD9C65B293E6}"/>
          </ac:spMkLst>
        </pc:spChg>
        <pc:spChg chg="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41" creationId="{EE6C1917-6DC0-2977-B0BA-050B83CB29F9}"/>
          </ac:spMkLst>
        </pc:spChg>
        <pc:spChg chg="add del mod">
          <ac:chgData name="Xiting Wang" userId="4215c639-9d29-431d-98bc-3378e62bb0e5" providerId="ADAL" clId="{A7F07307-C11E-45BA-AAB4-8AC43D446B01}" dt="2022-08-20T08:14:00.220" v="48792" actId="478"/>
          <ac:spMkLst>
            <pc:docMk/>
            <pc:sldMk cId="3112071985" sldId="3535"/>
            <ac:spMk id="42" creationId="{7CA6DB33-CFC6-9F77-30F1-BF71908F083E}"/>
          </ac:spMkLst>
        </pc:spChg>
        <pc:spChg chg="del mod">
          <ac:chgData name="Xiting Wang" userId="4215c639-9d29-431d-98bc-3378e62bb0e5" providerId="ADAL" clId="{A7F07307-C11E-45BA-AAB4-8AC43D446B01}" dt="2022-08-20T08:14:00.220" v="48792" actId="478"/>
          <ac:spMkLst>
            <pc:docMk/>
            <pc:sldMk cId="3112071985" sldId="3535"/>
            <ac:spMk id="44" creationId="{D4519300-9132-BACE-2EBE-6740A3114719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45" creationId="{BDDF21E1-430A-9BA2-606D-AA7F0E2B19F6}"/>
          </ac:spMkLst>
        </pc:spChg>
        <pc:spChg chg="del mod">
          <ac:chgData name="Xiting Wang" userId="4215c639-9d29-431d-98bc-3378e62bb0e5" providerId="ADAL" clId="{A7F07307-C11E-45BA-AAB4-8AC43D446B01}" dt="2022-08-20T08:14:00.220" v="48792" actId="478"/>
          <ac:spMkLst>
            <pc:docMk/>
            <pc:sldMk cId="3112071985" sldId="3535"/>
            <ac:spMk id="46" creationId="{0E68B5AD-2435-05B8-B46E-F24B008197DC}"/>
          </ac:spMkLst>
        </pc:spChg>
        <pc:spChg chg="add del mod">
          <ac:chgData name="Xiting Wang" userId="4215c639-9d29-431d-98bc-3378e62bb0e5" providerId="ADAL" clId="{A7F07307-C11E-45BA-AAB4-8AC43D446B01}" dt="2022-08-20T08:14:00.220" v="48792" actId="478"/>
          <ac:spMkLst>
            <pc:docMk/>
            <pc:sldMk cId="3112071985" sldId="3535"/>
            <ac:spMk id="48" creationId="{974EE748-2957-5A2E-E033-14F9BB84EB4C}"/>
          </ac:spMkLst>
        </pc:spChg>
        <pc:spChg chg="add mod">
          <ac:chgData name="Xiting Wang" userId="4215c639-9d29-431d-98bc-3378e62bb0e5" providerId="ADAL" clId="{A7F07307-C11E-45BA-AAB4-8AC43D446B01}" dt="2022-08-18T07:32:23.298" v="28903" actId="14100"/>
          <ac:spMkLst>
            <pc:docMk/>
            <pc:sldMk cId="3112071985" sldId="3535"/>
            <ac:spMk id="50" creationId="{AB7C5FD8-18A6-C9CD-E37A-50AE74D6E962}"/>
          </ac:spMkLst>
        </pc:spChg>
        <pc:spChg chg="add mod">
          <ac:chgData name="Xiting Wang" userId="4215c639-9d29-431d-98bc-3378e62bb0e5" providerId="ADAL" clId="{A7F07307-C11E-45BA-AAB4-8AC43D446B01}" dt="2022-08-18T07:28:30.990" v="28776"/>
          <ac:spMkLst>
            <pc:docMk/>
            <pc:sldMk cId="3112071985" sldId="3535"/>
            <ac:spMk id="51" creationId="{7CE74BCA-31D1-37DC-6DB2-076EA1AA2334}"/>
          </ac:spMkLst>
        </pc:spChg>
        <pc:spChg chg="add del mod">
          <ac:chgData name="Xiting Wang" userId="4215c639-9d29-431d-98bc-3378e62bb0e5" providerId="ADAL" clId="{A7F07307-C11E-45BA-AAB4-8AC43D446B01}" dt="2022-08-18T07:34:41.449" v="29042" actId="478"/>
          <ac:spMkLst>
            <pc:docMk/>
            <pc:sldMk cId="3112071985" sldId="3535"/>
            <ac:spMk id="52" creationId="{A4D1FC92-3932-36A5-BDB2-345BAC3547BC}"/>
          </ac:spMkLst>
        </pc:spChg>
        <pc:spChg chg="add mod">
          <ac:chgData name="Xiting Wang" userId="4215c639-9d29-431d-98bc-3378e62bb0e5" providerId="ADAL" clId="{A7F07307-C11E-45BA-AAB4-8AC43D446B01}" dt="2022-08-18T07:28:30.990" v="28776"/>
          <ac:spMkLst>
            <pc:docMk/>
            <pc:sldMk cId="3112071985" sldId="3535"/>
            <ac:spMk id="53" creationId="{E942E1D1-6EDA-9617-B3CC-176F1E681312}"/>
          </ac:spMkLst>
        </pc:spChg>
        <pc:spChg chg="add del mod">
          <ac:chgData name="Xiting Wang" userId="4215c639-9d29-431d-98bc-3378e62bb0e5" providerId="ADAL" clId="{A7F07307-C11E-45BA-AAB4-8AC43D446B01}" dt="2022-08-18T07:49:35.619" v="29572" actId="478"/>
          <ac:spMkLst>
            <pc:docMk/>
            <pc:sldMk cId="3112071985" sldId="3535"/>
            <ac:spMk id="54" creationId="{CF20E6AC-A519-BA68-8E2E-00A43E91DA53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55" creationId="{B95CD94F-33B3-C385-0F8B-2C4018F4D6D3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56" creationId="{DA766FCD-E402-7F6C-EC75-B843E137720A}"/>
          </ac:spMkLst>
        </pc:spChg>
        <pc:spChg chg="add mod">
          <ac:chgData name="Xiting Wang" userId="4215c639-9d29-431d-98bc-3378e62bb0e5" providerId="ADAL" clId="{A7F07307-C11E-45BA-AAB4-8AC43D446B01}" dt="2022-08-18T07:28:30.990" v="28776"/>
          <ac:spMkLst>
            <pc:docMk/>
            <pc:sldMk cId="3112071985" sldId="3535"/>
            <ac:spMk id="58" creationId="{194591AC-FC5F-8822-9ED9-53DC52E21314}"/>
          </ac:spMkLst>
        </pc:spChg>
        <pc:spChg chg="add del mod">
          <ac:chgData name="Xiting Wang" userId="4215c639-9d29-431d-98bc-3378e62bb0e5" providerId="ADAL" clId="{A7F07307-C11E-45BA-AAB4-8AC43D446B01}" dt="2022-08-20T07:59:18.499" v="47603" actId="478"/>
          <ac:spMkLst>
            <pc:docMk/>
            <pc:sldMk cId="3112071985" sldId="3535"/>
            <ac:spMk id="59" creationId="{0979F099-5029-F500-1445-F2F964C75E21}"/>
          </ac:spMkLst>
        </pc:spChg>
        <pc:spChg chg="mod">
          <ac:chgData name="Xiting Wang" userId="4215c639-9d29-431d-98bc-3378e62bb0e5" providerId="ADAL" clId="{A7F07307-C11E-45BA-AAB4-8AC43D446B01}" dt="2022-08-18T07:28:30.990" v="28776"/>
          <ac:spMkLst>
            <pc:docMk/>
            <pc:sldMk cId="3112071985" sldId="3535"/>
            <ac:spMk id="61" creationId="{6464175C-24F4-D89B-6819-7B6897564874}"/>
          </ac:spMkLst>
        </pc:spChg>
        <pc:spChg chg="mod">
          <ac:chgData name="Xiting Wang" userId="4215c639-9d29-431d-98bc-3378e62bb0e5" providerId="ADAL" clId="{A7F07307-C11E-45BA-AAB4-8AC43D446B01}" dt="2022-08-18T07:28:30.990" v="28776"/>
          <ac:spMkLst>
            <pc:docMk/>
            <pc:sldMk cId="3112071985" sldId="3535"/>
            <ac:spMk id="66" creationId="{3C192DAE-3A2C-378A-6AC0-FE3F37937529}"/>
          </ac:spMkLst>
        </pc:spChg>
        <pc:spChg chg="add mod">
          <ac:chgData name="Xiting Wang" userId="4215c639-9d29-431d-98bc-3378e62bb0e5" providerId="ADAL" clId="{A7F07307-C11E-45BA-AAB4-8AC43D446B01}" dt="2022-08-18T07:28:30.990" v="28776"/>
          <ac:spMkLst>
            <pc:docMk/>
            <pc:sldMk cId="3112071985" sldId="3535"/>
            <ac:spMk id="67" creationId="{0711BBE7-0044-CE2F-3EEC-A72DC6BC51E4}"/>
          </ac:spMkLst>
        </pc:spChg>
        <pc:spChg chg="add del mod">
          <ac:chgData name="Xiting Wang" userId="4215c639-9d29-431d-98bc-3378e62bb0e5" providerId="ADAL" clId="{A7F07307-C11E-45BA-AAB4-8AC43D446B01}" dt="2022-08-18T07:28:43.538" v="28781" actId="478"/>
          <ac:spMkLst>
            <pc:docMk/>
            <pc:sldMk cId="3112071985" sldId="3535"/>
            <ac:spMk id="68" creationId="{23EFA54D-33F0-27A0-A6F3-BD791BCCC4CF}"/>
          </ac:spMkLst>
        </pc:spChg>
        <pc:spChg chg="add del mod">
          <ac:chgData name="Xiting Wang" userId="4215c639-9d29-431d-98bc-3378e62bb0e5" providerId="ADAL" clId="{A7F07307-C11E-45BA-AAB4-8AC43D446B01}" dt="2022-08-18T07:28:43.538" v="28781" actId="478"/>
          <ac:spMkLst>
            <pc:docMk/>
            <pc:sldMk cId="3112071985" sldId="3535"/>
            <ac:spMk id="69" creationId="{A31BB751-E3CF-D770-938D-3D26DCD0ED4E}"/>
          </ac:spMkLst>
        </pc:spChg>
        <pc:spChg chg="add mod">
          <ac:chgData name="Xiting Wang" userId="4215c639-9d29-431d-98bc-3378e62bb0e5" providerId="ADAL" clId="{A7F07307-C11E-45BA-AAB4-8AC43D446B01}" dt="2022-08-18T07:28:54.401" v="28792" actId="6549"/>
          <ac:spMkLst>
            <pc:docMk/>
            <pc:sldMk cId="3112071985" sldId="3535"/>
            <ac:spMk id="73" creationId="{A6CB8ADB-F648-1BCC-5156-0A8912EB0793}"/>
          </ac:spMkLst>
        </pc:spChg>
        <pc:spChg chg="add mod">
          <ac:chgData name="Xiting Wang" userId="4215c639-9d29-431d-98bc-3378e62bb0e5" providerId="ADAL" clId="{A7F07307-C11E-45BA-AAB4-8AC43D446B01}" dt="2022-08-18T08:40:17.321" v="32059" actId="403"/>
          <ac:spMkLst>
            <pc:docMk/>
            <pc:sldMk cId="3112071985" sldId="3535"/>
            <ac:spMk id="75" creationId="{1C60C305-CC78-70B9-187E-3C412C2B32D2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77" creationId="{0AD93176-6F00-EF64-11DC-B6E18C3444BB}"/>
          </ac:spMkLst>
        </pc:spChg>
        <pc:spChg chg="add del mod">
          <ac:chgData name="Xiting Wang" userId="4215c639-9d29-431d-98bc-3378e62bb0e5" providerId="ADAL" clId="{A7F07307-C11E-45BA-AAB4-8AC43D446B01}" dt="2022-08-20T08:14:04.653" v="48795" actId="478"/>
          <ac:spMkLst>
            <pc:docMk/>
            <pc:sldMk cId="3112071985" sldId="3535"/>
            <ac:spMk id="79" creationId="{81DFF038-2342-F2E9-96C8-5FC191CC8302}"/>
          </ac:spMkLst>
        </pc:spChg>
        <pc:spChg chg="add mod">
          <ac:chgData name="Xiting Wang" userId="4215c639-9d29-431d-98bc-3378e62bb0e5" providerId="ADAL" clId="{A7F07307-C11E-45BA-AAB4-8AC43D446B01}" dt="2022-08-18T08:44:18.295" v="32215" actId="1076"/>
          <ac:spMkLst>
            <pc:docMk/>
            <pc:sldMk cId="3112071985" sldId="3535"/>
            <ac:spMk id="81" creationId="{DB04F829-C214-525A-44A6-7FCA16B476C3}"/>
          </ac:spMkLst>
        </pc:spChg>
        <pc:spChg chg="add del mod">
          <ac:chgData name="Xiting Wang" userId="4215c639-9d29-431d-98bc-3378e62bb0e5" providerId="ADAL" clId="{A7F07307-C11E-45BA-AAB4-8AC43D446B01}" dt="2022-08-20T08:14:00.220" v="48792" actId="478"/>
          <ac:spMkLst>
            <pc:docMk/>
            <pc:sldMk cId="3112071985" sldId="3535"/>
            <ac:spMk id="83" creationId="{3F68D3D8-72A0-6D57-99B8-EE2255E8F3D6}"/>
          </ac:spMkLst>
        </pc:spChg>
        <pc:spChg chg="add">
          <ac:chgData name="Xiting Wang" userId="4215c639-9d29-431d-98bc-3378e62bb0e5" providerId="ADAL" clId="{A7F07307-C11E-45BA-AAB4-8AC43D446B01}" dt="2022-08-18T07:34:41.705" v="29043" actId="22"/>
          <ac:spMkLst>
            <pc:docMk/>
            <pc:sldMk cId="3112071985" sldId="3535"/>
            <ac:spMk id="85" creationId="{12103CE4-D843-3CB4-18FE-ED46A799CDF9}"/>
          </ac:spMkLst>
        </pc:spChg>
        <pc:spChg chg="add del mod">
          <ac:chgData name="Xiting Wang" userId="4215c639-9d29-431d-98bc-3378e62bb0e5" providerId="ADAL" clId="{A7F07307-C11E-45BA-AAB4-8AC43D446B01}" dt="2022-08-18T07:49:37.251" v="29573" actId="478"/>
          <ac:spMkLst>
            <pc:docMk/>
            <pc:sldMk cId="3112071985" sldId="3535"/>
            <ac:spMk id="87" creationId="{9296D7B1-EA0F-52AF-834A-85145AE6F552}"/>
          </ac:spMkLst>
        </pc:spChg>
        <pc:spChg chg="add del mod">
          <ac:chgData name="Xiting Wang" userId="4215c639-9d29-431d-98bc-3378e62bb0e5" providerId="ADAL" clId="{A7F07307-C11E-45BA-AAB4-8AC43D446B01}" dt="2022-08-18T07:49:37.251" v="29573" actId="478"/>
          <ac:spMkLst>
            <pc:docMk/>
            <pc:sldMk cId="3112071985" sldId="3535"/>
            <ac:spMk id="89" creationId="{3B6D02FC-8B52-7555-20C4-A3E6817E9F29}"/>
          </ac:spMkLst>
        </pc:spChg>
        <pc:spChg chg="add del mod">
          <ac:chgData name="Xiting Wang" userId="4215c639-9d29-431d-98bc-3378e62bb0e5" providerId="ADAL" clId="{A7F07307-C11E-45BA-AAB4-8AC43D446B01}" dt="2022-08-18T07:49:37.251" v="29573" actId="478"/>
          <ac:spMkLst>
            <pc:docMk/>
            <pc:sldMk cId="3112071985" sldId="3535"/>
            <ac:spMk id="91" creationId="{979E0E5D-B7B2-E7A2-839B-C83D1B286FC9}"/>
          </ac:spMkLst>
        </pc:spChg>
        <pc:spChg chg="add del mod">
          <ac:chgData name="Xiting Wang" userId="4215c639-9d29-431d-98bc-3378e62bb0e5" providerId="ADAL" clId="{A7F07307-C11E-45BA-AAB4-8AC43D446B01}" dt="2022-08-18T07:49:37.251" v="29573" actId="478"/>
          <ac:spMkLst>
            <pc:docMk/>
            <pc:sldMk cId="3112071985" sldId="3535"/>
            <ac:spMk id="92" creationId="{336B9A3F-75FC-5244-51B5-3DE9A174DB59}"/>
          </ac:spMkLst>
        </pc:spChg>
        <pc:spChg chg="add del mod">
          <ac:chgData name="Xiting Wang" userId="4215c639-9d29-431d-98bc-3378e62bb0e5" providerId="ADAL" clId="{A7F07307-C11E-45BA-AAB4-8AC43D446B01}" dt="2022-08-18T07:49:37.251" v="29573" actId="478"/>
          <ac:spMkLst>
            <pc:docMk/>
            <pc:sldMk cId="3112071985" sldId="3535"/>
            <ac:spMk id="95" creationId="{6564818D-1A1D-8EF3-8879-EF2ACE37042F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96" creationId="{65753688-D722-A439-7799-74EE68951DD8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97" creationId="{CE0943AB-AFD9-28E9-005F-EAB8C6E0FFFE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99" creationId="{94F201F2-8C24-A3E5-CEE8-46E1F1E5AED0}"/>
          </ac:spMkLst>
        </pc:spChg>
        <pc:spChg chg="add del mod">
          <ac:chgData name="Xiting Wang" userId="4215c639-9d29-431d-98bc-3378e62bb0e5" providerId="ADAL" clId="{A7F07307-C11E-45BA-AAB4-8AC43D446B01}" dt="2022-08-20T08:13:58.683" v="48791" actId="478"/>
          <ac:spMkLst>
            <pc:docMk/>
            <pc:sldMk cId="3112071985" sldId="3535"/>
            <ac:spMk id="101" creationId="{DCBA9F7B-7477-C6CF-1DF2-EE73646FE694}"/>
          </ac:spMkLst>
        </pc:spChg>
        <pc:spChg chg="add mod">
          <ac:chgData name="Xiting Wang" userId="4215c639-9d29-431d-98bc-3378e62bb0e5" providerId="ADAL" clId="{A7F07307-C11E-45BA-AAB4-8AC43D446B01}" dt="2022-08-18T08:41:11.138" v="32151" actId="1076"/>
          <ac:spMkLst>
            <pc:docMk/>
            <pc:sldMk cId="3112071985" sldId="3535"/>
            <ac:spMk id="103" creationId="{E7ACF2C5-C905-7748-D7CC-27333FAC2C7F}"/>
          </ac:spMkLst>
        </pc:spChg>
        <pc:spChg chg="add del mod">
          <ac:chgData name="Xiting Wang" userId="4215c639-9d29-431d-98bc-3378e62bb0e5" providerId="ADAL" clId="{A7F07307-C11E-45BA-AAB4-8AC43D446B01}" dt="2022-08-20T08:14:00.220" v="48792" actId="478"/>
          <ac:spMkLst>
            <pc:docMk/>
            <pc:sldMk cId="3112071985" sldId="3535"/>
            <ac:spMk id="104" creationId="{3D153FC6-AA21-25AD-097F-81BD54815BD2}"/>
          </ac:spMkLst>
        </pc:spChg>
        <pc:spChg chg="add mod">
          <ac:chgData name="Xiting Wang" userId="4215c639-9d29-431d-98bc-3378e62bb0e5" providerId="ADAL" clId="{A7F07307-C11E-45BA-AAB4-8AC43D446B01}" dt="2022-08-18T08:38:13.330" v="31962" actId="1582"/>
          <ac:spMkLst>
            <pc:docMk/>
            <pc:sldMk cId="3112071985" sldId="3535"/>
            <ac:spMk id="105" creationId="{CCD510F4-1067-BA1E-AC64-757D178C305B}"/>
          </ac:spMkLst>
        </pc:spChg>
        <pc:spChg chg="add del mod">
          <ac:chgData name="Xiting Wang" userId="4215c639-9d29-431d-98bc-3378e62bb0e5" providerId="ADAL" clId="{A7F07307-C11E-45BA-AAB4-8AC43D446B01}" dt="2022-08-18T08:39:21.436" v="32007"/>
          <ac:spMkLst>
            <pc:docMk/>
            <pc:sldMk cId="3112071985" sldId="3535"/>
            <ac:spMk id="107" creationId="{E3A477F2-587D-B680-7EE8-25D0E179C8B5}"/>
          </ac:spMkLst>
        </pc:spChg>
        <pc:spChg chg="add mod">
          <ac:chgData name="Xiting Wang" userId="4215c639-9d29-431d-98bc-3378e62bb0e5" providerId="ADAL" clId="{A7F07307-C11E-45BA-AAB4-8AC43D446B01}" dt="2022-08-20T08:03:44.651" v="47954" actId="1076"/>
          <ac:spMkLst>
            <pc:docMk/>
            <pc:sldMk cId="3112071985" sldId="3535"/>
            <ac:spMk id="109" creationId="{12A07AE0-ED3E-970A-ABCD-B9D93123386E}"/>
          </ac:spMkLst>
        </pc:spChg>
        <pc:spChg chg="add del">
          <ac:chgData name="Xiting Wang" userId="4215c639-9d29-431d-98bc-3378e62bb0e5" providerId="ADAL" clId="{A7F07307-C11E-45BA-AAB4-8AC43D446B01}" dt="2022-08-18T08:41:08.509" v="32149" actId="22"/>
          <ac:spMkLst>
            <pc:docMk/>
            <pc:sldMk cId="3112071985" sldId="3535"/>
            <ac:spMk id="111" creationId="{1BF2937F-BB79-C075-23FF-946020641DC6}"/>
          </ac:spMkLst>
        </pc:spChg>
        <pc:spChg chg="add del mod">
          <ac:chgData name="Xiting Wang" userId="4215c639-9d29-431d-98bc-3378e62bb0e5" providerId="ADAL" clId="{A7F07307-C11E-45BA-AAB4-8AC43D446B01}" dt="2022-08-18T08:41:17.249" v="32154" actId="478"/>
          <ac:spMkLst>
            <pc:docMk/>
            <pc:sldMk cId="3112071985" sldId="3535"/>
            <ac:spMk id="113" creationId="{BB818D42-D9AC-F510-ED8C-0B54508033E3}"/>
          </ac:spMkLst>
        </pc:spChg>
        <pc:spChg chg="add mod">
          <ac:chgData name="Xiting Wang" userId="4215c639-9d29-431d-98bc-3378e62bb0e5" providerId="ADAL" clId="{A7F07307-C11E-45BA-AAB4-8AC43D446B01}" dt="2022-08-18T08:43:57.031" v="32207" actId="1076"/>
          <ac:spMkLst>
            <pc:docMk/>
            <pc:sldMk cId="3112071985" sldId="3535"/>
            <ac:spMk id="115" creationId="{5F156BE8-D217-70F9-F0B4-01A5D97C97BE}"/>
          </ac:spMkLst>
        </pc:spChg>
        <pc:spChg chg="add del mod">
          <ac:chgData name="Xiting Wang" userId="4215c639-9d29-431d-98bc-3378e62bb0e5" providerId="ADAL" clId="{A7F07307-C11E-45BA-AAB4-8AC43D446B01}" dt="2022-08-20T08:14:00.220" v="48792" actId="478"/>
          <ac:spMkLst>
            <pc:docMk/>
            <pc:sldMk cId="3112071985" sldId="3535"/>
            <ac:spMk id="116" creationId="{8369B5BA-1B0D-A856-80B1-A860719A52E9}"/>
          </ac:spMkLst>
        </pc:spChg>
        <pc:spChg chg="add mod ord">
          <ac:chgData name="Xiting Wang" userId="4215c639-9d29-431d-98bc-3378e62bb0e5" providerId="ADAL" clId="{A7F07307-C11E-45BA-AAB4-8AC43D446B01}" dt="2022-08-18T08:48:35.043" v="32521" actId="167"/>
          <ac:spMkLst>
            <pc:docMk/>
            <pc:sldMk cId="3112071985" sldId="3535"/>
            <ac:spMk id="118" creationId="{300FF3A9-D678-5399-8EB1-5BDFF897373C}"/>
          </ac:spMkLst>
        </pc:spChg>
        <pc:spChg chg="add mod ord">
          <ac:chgData name="Xiting Wang" userId="4215c639-9d29-431d-98bc-3378e62bb0e5" providerId="ADAL" clId="{A7F07307-C11E-45BA-AAB4-8AC43D446B01}" dt="2022-08-18T08:44:00.646" v="32208" actId="1076"/>
          <ac:spMkLst>
            <pc:docMk/>
            <pc:sldMk cId="3112071985" sldId="3535"/>
            <ac:spMk id="120" creationId="{1A92713D-58C2-4340-4DC6-E29F44A6B255}"/>
          </ac:spMkLst>
        </pc:spChg>
        <pc:spChg chg="add mod">
          <ac:chgData name="Xiting Wang" userId="4215c639-9d29-431d-98bc-3378e62bb0e5" providerId="ADAL" clId="{A7F07307-C11E-45BA-AAB4-8AC43D446B01}" dt="2022-08-18T08:44:13.641" v="32214" actId="1076"/>
          <ac:spMkLst>
            <pc:docMk/>
            <pc:sldMk cId="3112071985" sldId="3535"/>
            <ac:spMk id="122" creationId="{F385790A-4242-926E-0BCB-1B915D93EA88}"/>
          </ac:spMkLst>
        </pc:spChg>
        <pc:spChg chg="add del mod">
          <ac:chgData name="Xiting Wang" userId="4215c639-9d29-431d-98bc-3378e62bb0e5" providerId="ADAL" clId="{A7F07307-C11E-45BA-AAB4-8AC43D446B01}" dt="2022-08-20T08:03:30.089" v="47927" actId="478"/>
          <ac:spMkLst>
            <pc:docMk/>
            <pc:sldMk cId="3112071985" sldId="3535"/>
            <ac:spMk id="124" creationId="{3953CC7C-A39A-ED32-F1BB-70E45598F68C}"/>
          </ac:spMkLst>
        </pc:spChg>
        <pc:grpChg chg="del mod">
          <ac:chgData name="Xiting Wang" userId="4215c639-9d29-431d-98bc-3378e62bb0e5" providerId="ADAL" clId="{A7F07307-C11E-45BA-AAB4-8AC43D446B01}" dt="2022-08-20T08:13:58.683" v="48791" actId="478"/>
          <ac:grpSpMkLst>
            <pc:docMk/>
            <pc:sldMk cId="3112071985" sldId="3535"/>
            <ac:grpSpMk id="39" creationId="{865A29C0-F21B-362F-EB47-E1620934CE9E}"/>
          </ac:grpSpMkLst>
        </pc:grpChg>
        <pc:grpChg chg="add mod">
          <ac:chgData name="Xiting Wang" userId="4215c639-9d29-431d-98bc-3378e62bb0e5" providerId="ADAL" clId="{A7F07307-C11E-45BA-AAB4-8AC43D446B01}" dt="2022-08-18T07:28:30.990" v="28776"/>
          <ac:grpSpMkLst>
            <pc:docMk/>
            <pc:sldMk cId="3112071985" sldId="3535"/>
            <ac:grpSpMk id="60" creationId="{F8EB0646-E45A-6B8F-A2BC-4D7EDF458939}"/>
          </ac:grpSpMkLst>
        </pc:grpChg>
        <pc:picChg chg="del mod">
          <ac:chgData name="Xiting Wang" userId="4215c639-9d29-431d-98bc-3378e62bb0e5" providerId="ADAL" clId="{A7F07307-C11E-45BA-AAB4-8AC43D446B01}" dt="2022-08-20T08:14:00.220" v="48792" actId="478"/>
          <ac:picMkLst>
            <pc:docMk/>
            <pc:sldMk cId="3112071985" sldId="3535"/>
            <ac:picMk id="5" creationId="{EA9AC4F6-E1C2-9E23-309D-CB8306F43631}"/>
          </ac:picMkLst>
        </pc:picChg>
        <pc:picChg chg="add del mod">
          <ac:chgData name="Xiting Wang" userId="4215c639-9d29-431d-98bc-3378e62bb0e5" providerId="ADAL" clId="{A7F07307-C11E-45BA-AAB4-8AC43D446B01}" dt="2022-08-20T08:14:00.220" v="48792" actId="478"/>
          <ac:picMkLst>
            <pc:docMk/>
            <pc:sldMk cId="3112071985" sldId="3535"/>
            <ac:picMk id="17" creationId="{4C69CACD-87E9-7094-F6E5-7428B47DBFA7}"/>
          </ac:picMkLst>
        </pc:picChg>
        <pc:picChg chg="del mod">
          <ac:chgData name="Xiting Wang" userId="4215c639-9d29-431d-98bc-3378e62bb0e5" providerId="ADAL" clId="{A7F07307-C11E-45BA-AAB4-8AC43D446B01}" dt="2022-08-20T08:13:58.683" v="48791" actId="478"/>
          <ac:picMkLst>
            <pc:docMk/>
            <pc:sldMk cId="3112071985" sldId="3535"/>
            <ac:picMk id="20" creationId="{8659B3C8-73C8-F8B2-AE84-61353EFC5063}"/>
          </ac:picMkLst>
        </pc:picChg>
        <pc:picChg chg="add del mod">
          <ac:chgData name="Xiting Wang" userId="4215c639-9d29-431d-98bc-3378e62bb0e5" providerId="ADAL" clId="{A7F07307-C11E-45BA-AAB4-8AC43D446B01}" dt="2022-08-18T07:28:34.240" v="28778" actId="478"/>
          <ac:picMkLst>
            <pc:docMk/>
            <pc:sldMk cId="3112071985" sldId="3535"/>
            <ac:picMk id="49" creationId="{122EB8F4-217E-C1F4-FC08-7354F4ACC339}"/>
          </ac:picMkLst>
        </pc:picChg>
        <pc:picChg chg="add mod">
          <ac:chgData name="Xiting Wang" userId="4215c639-9d29-431d-98bc-3378e62bb0e5" providerId="ADAL" clId="{A7F07307-C11E-45BA-AAB4-8AC43D446B01}" dt="2022-08-18T07:28:30.990" v="28776"/>
          <ac:picMkLst>
            <pc:docMk/>
            <pc:sldMk cId="3112071985" sldId="3535"/>
            <ac:picMk id="57" creationId="{69263413-3990-32A7-BC44-B264F188EE5D}"/>
          </ac:picMkLst>
        </pc:picChg>
        <pc:picChg chg="add mod">
          <ac:chgData name="Xiting Wang" userId="4215c639-9d29-431d-98bc-3378e62bb0e5" providerId="ADAL" clId="{A7F07307-C11E-45BA-AAB4-8AC43D446B01}" dt="2022-08-18T07:32:22.554" v="28901" actId="1076"/>
          <ac:picMkLst>
            <pc:docMk/>
            <pc:sldMk cId="3112071985" sldId="3535"/>
            <ac:picMk id="71" creationId="{D146FA60-3F2A-7843-6FED-4017EF63D97E}"/>
          </ac:picMkLst>
        </pc:picChg>
        <pc:picChg chg="add del mod">
          <ac:chgData name="Xiting Wang" userId="4215c639-9d29-431d-98bc-3378e62bb0e5" providerId="ADAL" clId="{A7F07307-C11E-45BA-AAB4-8AC43D446B01}" dt="2022-08-18T07:49:37.251" v="29573" actId="478"/>
          <ac:picMkLst>
            <pc:docMk/>
            <pc:sldMk cId="3112071985" sldId="3535"/>
            <ac:picMk id="94" creationId="{E58D500D-1468-99DE-72C5-4C15D2C2ABD3}"/>
          </ac:picMkLst>
        </pc:picChg>
        <pc:cxnChg chg="add del">
          <ac:chgData name="Xiting Wang" userId="4215c639-9d29-431d-98bc-3378e62bb0e5" providerId="ADAL" clId="{A7F07307-C11E-45BA-AAB4-8AC43D446B01}" dt="2022-08-18T07:17:09.586" v="28588" actId="11529"/>
          <ac:cxnSpMkLst>
            <pc:docMk/>
            <pc:sldMk cId="3112071985" sldId="3535"/>
            <ac:cxnSpMk id="4" creationId="{962A9D70-7E52-6D09-AAB0-2F6F725B3C4C}"/>
          </ac:cxnSpMkLst>
        </pc:cxnChg>
        <pc:cxnChg chg="mod">
          <ac:chgData name="Xiting Wang" userId="4215c639-9d29-431d-98bc-3378e62bb0e5" providerId="ADAL" clId="{A7F07307-C11E-45BA-AAB4-8AC43D446B01}" dt="2022-08-18T07:28:30.990" v="28776"/>
          <ac:cxnSpMkLst>
            <pc:docMk/>
            <pc:sldMk cId="3112071985" sldId="3535"/>
            <ac:cxnSpMk id="62" creationId="{B0325789-71B4-EB75-BC19-6F4E869C72FC}"/>
          </ac:cxnSpMkLst>
        </pc:cxnChg>
        <pc:cxnChg chg="mod">
          <ac:chgData name="Xiting Wang" userId="4215c639-9d29-431d-98bc-3378e62bb0e5" providerId="ADAL" clId="{A7F07307-C11E-45BA-AAB4-8AC43D446B01}" dt="2022-08-18T07:28:30.990" v="28776"/>
          <ac:cxnSpMkLst>
            <pc:docMk/>
            <pc:sldMk cId="3112071985" sldId="3535"/>
            <ac:cxnSpMk id="63" creationId="{D8320E3B-710A-D175-1624-5C2CBF8305E3}"/>
          </ac:cxnSpMkLst>
        </pc:cxnChg>
        <pc:cxnChg chg="mod">
          <ac:chgData name="Xiting Wang" userId="4215c639-9d29-431d-98bc-3378e62bb0e5" providerId="ADAL" clId="{A7F07307-C11E-45BA-AAB4-8AC43D446B01}" dt="2022-08-18T07:28:30.990" v="28776"/>
          <ac:cxnSpMkLst>
            <pc:docMk/>
            <pc:sldMk cId="3112071985" sldId="3535"/>
            <ac:cxnSpMk id="64" creationId="{CC5953D0-1C22-792D-5173-C4C446B9102B}"/>
          </ac:cxnSpMkLst>
        </pc:cxnChg>
        <pc:cxnChg chg="mod">
          <ac:chgData name="Xiting Wang" userId="4215c639-9d29-431d-98bc-3378e62bb0e5" providerId="ADAL" clId="{A7F07307-C11E-45BA-AAB4-8AC43D446B01}" dt="2022-08-18T07:28:30.990" v="28776"/>
          <ac:cxnSpMkLst>
            <pc:docMk/>
            <pc:sldMk cId="3112071985" sldId="3535"/>
            <ac:cxnSpMk id="65" creationId="{0FDF53BF-0639-AF27-7B29-0583FA82943B}"/>
          </ac:cxnSpMkLst>
        </pc:cxnChg>
      </pc:sldChg>
      <pc:sldChg chg="addSp delSp modSp add mod ord addAnim delAnim modAnim modNotesTx">
        <pc:chgData name="Xiting Wang" userId="4215c639-9d29-431d-98bc-3378e62bb0e5" providerId="ADAL" clId="{A7F07307-C11E-45BA-AAB4-8AC43D446B01}" dt="2022-08-20T09:49:45.010" v="54003"/>
        <pc:sldMkLst>
          <pc:docMk/>
          <pc:sldMk cId="219788635" sldId="3536"/>
        </pc:sldMkLst>
        <pc:spChg chg="mod">
          <ac:chgData name="Xiting Wang" userId="4215c639-9d29-431d-98bc-3378e62bb0e5" providerId="ADAL" clId="{A7F07307-C11E-45BA-AAB4-8AC43D446B01}" dt="2022-08-19T07:10:10.075" v="37892"/>
          <ac:spMkLst>
            <pc:docMk/>
            <pc:sldMk cId="219788635" sldId="3536"/>
            <ac:spMk id="2" creationId="{1A63336F-6B36-5557-B771-534AA2D2CDCB}"/>
          </ac:spMkLst>
        </pc:spChg>
        <pc:spChg chg="add del mod">
          <ac:chgData name="Xiting Wang" userId="4215c639-9d29-431d-98bc-3378e62bb0e5" providerId="ADAL" clId="{A7F07307-C11E-45BA-AAB4-8AC43D446B01}" dt="2022-08-20T08:08:06.172" v="48232" actId="478"/>
          <ac:spMkLst>
            <pc:docMk/>
            <pc:sldMk cId="219788635" sldId="3536"/>
            <ac:spMk id="4" creationId="{8DE9A72C-1D6A-C8C3-FCA4-E68A66752EF2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6" creationId="{B3C376B4-0AA1-AB17-CB40-B062A5EFA806}"/>
          </ac:spMkLst>
        </pc:spChg>
        <pc:spChg chg="add del mod">
          <ac:chgData name="Xiting Wang" userId="4215c639-9d29-431d-98bc-3378e62bb0e5" providerId="ADAL" clId="{A7F07307-C11E-45BA-AAB4-8AC43D446B01}" dt="2022-08-20T08:06:30.983" v="48225" actId="21"/>
          <ac:spMkLst>
            <pc:docMk/>
            <pc:sldMk cId="219788635" sldId="3536"/>
            <ac:spMk id="7" creationId="{3567C45E-3E1E-757C-D1E4-6ABFE9892E0F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8" creationId="{B44B2244-B6EF-CA3C-D2BE-D087BDFDC67C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9" creationId="{FA37BDB5-A761-F7AF-91D1-58FA98E5CE8B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10" creationId="{9739474E-A891-4044-E776-94C087EE360F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11" creationId="{53533866-0B8B-3513-198E-D1037838D625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12" creationId="{1C4AC4A9-809A-D9D2-9D81-70AE37BAC8EF}"/>
          </ac:spMkLst>
        </pc:spChg>
        <pc:spChg chg="add del">
          <ac:chgData name="Xiting Wang" userId="4215c639-9d29-431d-98bc-3378e62bb0e5" providerId="ADAL" clId="{A7F07307-C11E-45BA-AAB4-8AC43D446B01}" dt="2022-08-20T08:20:22.660" v="49173" actId="478"/>
          <ac:spMkLst>
            <pc:docMk/>
            <pc:sldMk cId="219788635" sldId="3536"/>
            <ac:spMk id="13" creationId="{A07765AF-89DE-FDE4-5F7D-971F29490E23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15" creationId="{DB40919D-0089-F3E6-6D7F-838CCC2EA17B}"/>
          </ac:spMkLst>
        </pc:spChg>
        <pc:spChg chg="add del">
          <ac:chgData name="Xiting Wang" userId="4215c639-9d29-431d-98bc-3378e62bb0e5" providerId="ADAL" clId="{A7F07307-C11E-45BA-AAB4-8AC43D446B01}" dt="2022-08-20T08:20:25.898" v="49174" actId="478"/>
          <ac:spMkLst>
            <pc:docMk/>
            <pc:sldMk cId="219788635" sldId="3536"/>
            <ac:spMk id="16" creationId="{65B114DA-122F-FAF8-46A4-69EA25928553}"/>
          </ac:spMkLst>
        </pc:spChg>
        <pc:spChg chg="add topLvl">
          <ac:chgData name="Xiting Wang" userId="4215c639-9d29-431d-98bc-3378e62bb0e5" providerId="ADAL" clId="{A7F07307-C11E-45BA-AAB4-8AC43D446B01}" dt="2022-08-20T08:16:08.741" v="48879" actId="164"/>
          <ac:spMkLst>
            <pc:docMk/>
            <pc:sldMk cId="219788635" sldId="3536"/>
            <ac:spMk id="18" creationId="{C4B287A9-EE4A-43E7-B3CC-772841CCB5DD}"/>
          </ac:spMkLst>
        </pc:spChg>
        <pc:spChg chg="del">
          <ac:chgData name="Xiting Wang" userId="4215c639-9d29-431d-98bc-3378e62bb0e5" providerId="ADAL" clId="{A7F07307-C11E-45BA-AAB4-8AC43D446B01}" dt="2022-08-20T08:08:02.909" v="48230" actId="478"/>
          <ac:spMkLst>
            <pc:docMk/>
            <pc:sldMk cId="219788635" sldId="3536"/>
            <ac:spMk id="19" creationId="{5A3C9A9D-0B0D-EFA9-DC31-341DFAC4BE39}"/>
          </ac:spMkLst>
        </pc:spChg>
        <pc:spChg chg="add del mod">
          <ac:chgData name="Xiting Wang" userId="4215c639-9d29-431d-98bc-3378e62bb0e5" providerId="ADAL" clId="{A7F07307-C11E-45BA-AAB4-8AC43D446B01}" dt="2022-08-20T08:20:25.898" v="49174" actId="478"/>
          <ac:spMkLst>
            <pc:docMk/>
            <pc:sldMk cId="219788635" sldId="3536"/>
            <ac:spMk id="22" creationId="{64143B5B-16D1-B2B0-2EB2-31AF6315A31B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25" creationId="{3FB05A48-CDDB-39BD-0F6D-BF91BD15C130}"/>
          </ac:spMkLst>
        </pc:spChg>
        <pc:spChg chg="del">
          <ac:chgData name="Xiting Wang" userId="4215c639-9d29-431d-98bc-3378e62bb0e5" providerId="ADAL" clId="{A7F07307-C11E-45BA-AAB4-8AC43D446B01}" dt="2022-08-20T08:08:06.172" v="48232" actId="478"/>
          <ac:spMkLst>
            <pc:docMk/>
            <pc:sldMk cId="219788635" sldId="3536"/>
            <ac:spMk id="26" creationId="{A9D66614-7B9D-2FDA-148A-AE7DFC668B64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27" creationId="{34B30AC2-B708-C313-BAE4-BC223B6E5716}"/>
          </ac:spMkLst>
        </pc:spChg>
        <pc:spChg chg="add">
          <ac:chgData name="Xiting Wang" userId="4215c639-9d29-431d-98bc-3378e62bb0e5" providerId="ADAL" clId="{A7F07307-C11E-45BA-AAB4-8AC43D446B01}" dt="2022-08-20T08:06:49.326" v="48229" actId="22"/>
          <ac:spMkLst>
            <pc:docMk/>
            <pc:sldMk cId="219788635" sldId="3536"/>
            <ac:spMk id="28" creationId="{00E960D0-9804-2148-1FC0-59DE39B48770}"/>
          </ac:spMkLst>
        </pc:spChg>
        <pc:spChg chg="add del">
          <ac:chgData name="Xiting Wang" userId="4215c639-9d29-431d-98bc-3378e62bb0e5" providerId="ADAL" clId="{A7F07307-C11E-45BA-AAB4-8AC43D446B01}" dt="2022-08-18T08:48:31.260" v="32520" actId="22"/>
          <ac:spMkLst>
            <pc:docMk/>
            <pc:sldMk cId="219788635" sldId="3536"/>
            <ac:spMk id="28" creationId="{83B12EBC-AA3C-D9B7-0576-1ED18EE3CC8C}"/>
          </ac:spMkLst>
        </pc:spChg>
        <pc:spChg chg="mod">
          <ac:chgData name="Xiting Wang" userId="4215c639-9d29-431d-98bc-3378e62bb0e5" providerId="ADAL" clId="{A7F07307-C11E-45BA-AAB4-8AC43D446B01}" dt="2022-08-18T08:49:02.887" v="32543" actId="1076"/>
          <ac:spMkLst>
            <pc:docMk/>
            <pc:sldMk cId="219788635" sldId="3536"/>
            <ac:spMk id="30" creationId="{099DD99D-DB66-FE02-E49A-9F64F1F3EDD2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34" creationId="{58E119CE-FB0A-DE06-EE72-3D94150AABE9}"/>
          </ac:spMkLst>
        </pc:spChg>
        <pc:spChg chg="add del">
          <ac:chgData name="Xiting Wang" userId="4215c639-9d29-431d-98bc-3378e62bb0e5" providerId="ADAL" clId="{A7F07307-C11E-45BA-AAB4-8AC43D446B01}" dt="2022-08-20T08:20:22.660" v="49173" actId="478"/>
          <ac:spMkLst>
            <pc:docMk/>
            <pc:sldMk cId="219788635" sldId="3536"/>
            <ac:spMk id="37" creationId="{320314CC-D54F-5B2E-8B84-7C0D8B909361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38" creationId="{9CFA05CF-BC4E-DCC4-6AE3-FD9C65B293E6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41" creationId="{EE6C1917-6DC0-2977-B0BA-050B83CB29F9}"/>
          </ac:spMkLst>
        </pc:spChg>
        <pc:spChg chg="del">
          <ac:chgData name="Xiting Wang" userId="4215c639-9d29-431d-98bc-3378e62bb0e5" providerId="ADAL" clId="{A7F07307-C11E-45BA-AAB4-8AC43D446B01}" dt="2022-08-20T08:08:06.172" v="48232" actId="478"/>
          <ac:spMkLst>
            <pc:docMk/>
            <pc:sldMk cId="219788635" sldId="3536"/>
            <ac:spMk id="42" creationId="{7CA6DB33-CFC6-9F77-30F1-BF71908F083E}"/>
          </ac:spMkLst>
        </pc:spChg>
        <pc:spChg chg="add del">
          <ac:chgData name="Xiting Wang" userId="4215c639-9d29-431d-98bc-3378e62bb0e5" providerId="ADAL" clId="{A7F07307-C11E-45BA-AAB4-8AC43D446B01}" dt="2022-08-20T08:06:49.134" v="48228" actId="478"/>
          <ac:spMkLst>
            <pc:docMk/>
            <pc:sldMk cId="219788635" sldId="3536"/>
            <ac:spMk id="43" creationId="{CBF6C8E8-F195-3205-2418-A2FAE05DF448}"/>
          </ac:spMkLst>
        </pc:spChg>
        <pc:spChg chg="del">
          <ac:chgData name="Xiting Wang" userId="4215c639-9d29-431d-98bc-3378e62bb0e5" providerId="ADAL" clId="{A7F07307-C11E-45BA-AAB4-8AC43D446B01}" dt="2022-08-20T08:08:06.172" v="48232" actId="478"/>
          <ac:spMkLst>
            <pc:docMk/>
            <pc:sldMk cId="219788635" sldId="3536"/>
            <ac:spMk id="44" creationId="{D4519300-9132-BACE-2EBE-6740A3114719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45" creationId="{BDDF21E1-430A-9BA2-606D-AA7F0E2B19F6}"/>
          </ac:spMkLst>
        </pc:spChg>
        <pc:spChg chg="del mod">
          <ac:chgData name="Xiting Wang" userId="4215c639-9d29-431d-98bc-3378e62bb0e5" providerId="ADAL" clId="{A7F07307-C11E-45BA-AAB4-8AC43D446B01}" dt="2022-08-20T08:08:06.172" v="48232" actId="478"/>
          <ac:spMkLst>
            <pc:docMk/>
            <pc:sldMk cId="219788635" sldId="3536"/>
            <ac:spMk id="46" creationId="{0E68B5AD-2435-05B8-B46E-F24B008197DC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48" creationId="{974EE748-2957-5A2E-E033-14F9BB84EB4C}"/>
          </ac:spMkLst>
        </pc:spChg>
        <pc:spChg chg="add del">
          <ac:chgData name="Xiting Wang" userId="4215c639-9d29-431d-98bc-3378e62bb0e5" providerId="ADAL" clId="{A7F07307-C11E-45BA-AAB4-8AC43D446B01}" dt="2022-08-18T08:50:21.327" v="32617" actId="478"/>
          <ac:spMkLst>
            <pc:docMk/>
            <pc:sldMk cId="219788635" sldId="3536"/>
            <ac:spMk id="49" creationId="{90806EC4-01FD-522D-265A-E7FB8E1162E1}"/>
          </ac:spMkLst>
        </pc:spChg>
        <pc:spChg chg="add mod">
          <ac:chgData name="Xiting Wang" userId="4215c639-9d29-431d-98bc-3378e62bb0e5" providerId="ADAL" clId="{A7F07307-C11E-45BA-AAB4-8AC43D446B01}" dt="2022-08-20T08:50:19.965" v="50856" actId="1076"/>
          <ac:spMkLst>
            <pc:docMk/>
            <pc:sldMk cId="219788635" sldId="3536"/>
            <ac:spMk id="49" creationId="{E5F3A594-31A3-90EF-FF7D-4561878F53F3}"/>
          </ac:spMkLst>
        </pc:spChg>
        <pc:spChg chg="topLvl">
          <ac:chgData name="Xiting Wang" userId="4215c639-9d29-431d-98bc-3378e62bb0e5" providerId="ADAL" clId="{A7F07307-C11E-45BA-AAB4-8AC43D446B01}" dt="2022-08-20T09:20:30.412" v="51712" actId="164"/>
          <ac:spMkLst>
            <pc:docMk/>
            <pc:sldMk cId="219788635" sldId="3536"/>
            <ac:spMk id="51" creationId="{7CE74BCA-31D1-37DC-6DB2-076EA1AA2334}"/>
          </ac:spMkLst>
        </pc:spChg>
        <pc:spChg chg="mod topLvl">
          <ac:chgData name="Xiting Wang" userId="4215c639-9d29-431d-98bc-3378e62bb0e5" providerId="ADAL" clId="{A7F07307-C11E-45BA-AAB4-8AC43D446B01}" dt="2022-08-20T09:20:30.412" v="51712" actId="164"/>
          <ac:spMkLst>
            <pc:docMk/>
            <pc:sldMk cId="219788635" sldId="3536"/>
            <ac:spMk id="53" creationId="{E942E1D1-6EDA-9617-B3CC-176F1E681312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55" creationId="{B95CD94F-33B3-C385-0F8B-2C4018F4D6D3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56" creationId="{DA766FCD-E402-7F6C-EC75-B843E137720A}"/>
          </ac:spMkLst>
        </pc:spChg>
        <pc:spChg chg="topLvl">
          <ac:chgData name="Xiting Wang" userId="4215c639-9d29-431d-98bc-3378e62bb0e5" providerId="ADAL" clId="{A7F07307-C11E-45BA-AAB4-8AC43D446B01}" dt="2022-08-20T09:20:30.412" v="51712" actId="164"/>
          <ac:spMkLst>
            <pc:docMk/>
            <pc:sldMk cId="219788635" sldId="3536"/>
            <ac:spMk id="58" creationId="{194591AC-FC5F-8822-9ED9-53DC52E21314}"/>
          </ac:spMkLst>
        </pc:spChg>
        <pc:spChg chg="del">
          <ac:chgData name="Xiting Wang" userId="4215c639-9d29-431d-98bc-3378e62bb0e5" providerId="ADAL" clId="{A7F07307-C11E-45BA-AAB4-8AC43D446B01}" dt="2022-08-18T08:50:12.065" v="32614" actId="478"/>
          <ac:spMkLst>
            <pc:docMk/>
            <pc:sldMk cId="219788635" sldId="3536"/>
            <ac:spMk id="59" creationId="{0979F099-5029-F500-1445-F2F964C75E21}"/>
          </ac:spMkLst>
        </pc:spChg>
        <pc:spChg chg="add mod">
          <ac:chgData name="Xiting Wang" userId="4215c639-9d29-431d-98bc-3378e62bb0e5" providerId="ADAL" clId="{A7F07307-C11E-45BA-AAB4-8AC43D446B01}" dt="2022-08-20T08:45:49.293" v="50686" actId="1076"/>
          <ac:spMkLst>
            <pc:docMk/>
            <pc:sldMk cId="219788635" sldId="3536"/>
            <ac:spMk id="59" creationId="{B688FD96-AE04-E934-71C0-613E2EB96B4E}"/>
          </ac:spMkLst>
        </pc:spChg>
        <pc:spChg chg="add mod ord">
          <ac:chgData name="Xiting Wang" userId="4215c639-9d29-431d-98bc-3378e62bb0e5" providerId="ADAL" clId="{A7F07307-C11E-45BA-AAB4-8AC43D446B01}" dt="2022-08-20T08:19:45.656" v="49168" actId="166"/>
          <ac:spMkLst>
            <pc:docMk/>
            <pc:sldMk cId="219788635" sldId="3536"/>
            <ac:spMk id="68" creationId="{C18A4B6F-7ABC-2E68-08D5-8F9E0F884072}"/>
          </ac:spMkLst>
        </pc:spChg>
        <pc:spChg chg="add del mod">
          <ac:chgData name="Xiting Wang" userId="4215c639-9d29-431d-98bc-3378e62bb0e5" providerId="ADAL" clId="{A7F07307-C11E-45BA-AAB4-8AC43D446B01}" dt="2022-08-20T08:06:32.464" v="48226" actId="478"/>
          <ac:spMkLst>
            <pc:docMk/>
            <pc:sldMk cId="219788635" sldId="3536"/>
            <ac:spMk id="69" creationId="{F95F5A2F-9679-187B-F729-D8F89F5823C4}"/>
          </ac:spMkLst>
        </pc:spChg>
        <pc:spChg chg="add mod">
          <ac:chgData name="Xiting Wang" userId="4215c639-9d29-431d-98bc-3378e62bb0e5" providerId="ADAL" clId="{A7F07307-C11E-45BA-AAB4-8AC43D446B01}" dt="2022-08-20T08:45:49.293" v="50686" actId="1076"/>
          <ac:spMkLst>
            <pc:docMk/>
            <pc:sldMk cId="219788635" sldId="3536"/>
            <ac:spMk id="72" creationId="{989DC5D6-B8AF-80F9-4CA3-9B51BBF389DE}"/>
          </ac:spMkLst>
        </pc:spChg>
        <pc:spChg chg="add del mod">
          <ac:chgData name="Xiting Wang" userId="4215c639-9d29-431d-98bc-3378e62bb0e5" providerId="ADAL" clId="{A7F07307-C11E-45BA-AAB4-8AC43D446B01}" dt="2022-08-18T08:52:12.639" v="32758" actId="22"/>
          <ac:spMkLst>
            <pc:docMk/>
            <pc:sldMk cId="219788635" sldId="3536"/>
            <ac:spMk id="72" creationId="{D3CC1300-EC43-4F11-ED08-8648F1AA5A53}"/>
          </ac:spMkLst>
        </pc:spChg>
        <pc:spChg chg="add del mod">
          <ac:chgData name="Xiting Wang" userId="4215c639-9d29-431d-98bc-3378e62bb0e5" providerId="ADAL" clId="{A7F07307-C11E-45BA-AAB4-8AC43D446B01}" dt="2022-08-20T08:20:22.660" v="49173" actId="478"/>
          <ac:spMkLst>
            <pc:docMk/>
            <pc:sldMk cId="219788635" sldId="3536"/>
            <ac:spMk id="74" creationId="{5D4FDE24-D2B7-B116-F72D-0B8E93E9E9B1}"/>
          </ac:spMkLst>
        </pc:spChg>
        <pc:spChg chg="del">
          <ac:chgData name="Xiting Wang" userId="4215c639-9d29-431d-98bc-3378e62bb0e5" providerId="ADAL" clId="{A7F07307-C11E-45BA-AAB4-8AC43D446B01}" dt="2022-08-18T08:50:13.384" v="32615" actId="478"/>
          <ac:spMkLst>
            <pc:docMk/>
            <pc:sldMk cId="219788635" sldId="3536"/>
            <ac:spMk id="75" creationId="{1C60C305-CC78-70B9-187E-3C412C2B32D2}"/>
          </ac:spMkLst>
        </pc:spChg>
        <pc:spChg chg="add mod">
          <ac:chgData name="Xiting Wang" userId="4215c639-9d29-431d-98bc-3378e62bb0e5" providerId="ADAL" clId="{A7F07307-C11E-45BA-AAB4-8AC43D446B01}" dt="2022-08-20T08:45:49.293" v="50686" actId="1076"/>
          <ac:spMkLst>
            <pc:docMk/>
            <pc:sldMk cId="219788635" sldId="3536"/>
            <ac:spMk id="76" creationId="{8B366753-0D78-4E6C-C342-2633A969604F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77" creationId="{0AD93176-6F00-EF64-11DC-B6E18C3444BB}"/>
          </ac:spMkLst>
        </pc:spChg>
        <pc:spChg chg="add del mod">
          <ac:chgData name="Xiting Wang" userId="4215c639-9d29-431d-98bc-3378e62bb0e5" providerId="ADAL" clId="{A7F07307-C11E-45BA-AAB4-8AC43D446B01}" dt="2022-08-20T08:20:22.660" v="49173" actId="478"/>
          <ac:spMkLst>
            <pc:docMk/>
            <pc:sldMk cId="219788635" sldId="3536"/>
            <ac:spMk id="78" creationId="{617C7009-6C27-882B-0645-2BB39D1AD45C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79" creationId="{81DFF038-2342-F2E9-96C8-5FC191CC8302}"/>
          </ac:spMkLst>
        </pc:spChg>
        <pc:spChg chg="mod">
          <ac:chgData name="Xiting Wang" userId="4215c639-9d29-431d-98bc-3378e62bb0e5" providerId="ADAL" clId="{A7F07307-C11E-45BA-AAB4-8AC43D446B01}" dt="2022-08-18T08:48:56.921" v="32542" actId="1076"/>
          <ac:spMkLst>
            <pc:docMk/>
            <pc:sldMk cId="219788635" sldId="3536"/>
            <ac:spMk id="81" creationId="{DB04F829-C214-525A-44A6-7FCA16B476C3}"/>
          </ac:spMkLst>
        </pc:spChg>
        <pc:spChg chg="add del mod">
          <ac:chgData name="Xiting Wang" userId="4215c639-9d29-431d-98bc-3378e62bb0e5" providerId="ADAL" clId="{A7F07307-C11E-45BA-AAB4-8AC43D446B01}" dt="2022-08-18T08:57:59.611" v="33047" actId="478"/>
          <ac:spMkLst>
            <pc:docMk/>
            <pc:sldMk cId="219788635" sldId="3536"/>
            <ac:spMk id="82" creationId="{5A72BC06-D2D5-2CFD-0954-BE75705466CE}"/>
          </ac:spMkLst>
        </pc:spChg>
        <pc:spChg chg="add mod">
          <ac:chgData name="Xiting Wang" userId="4215c639-9d29-431d-98bc-3378e62bb0e5" providerId="ADAL" clId="{A7F07307-C11E-45BA-AAB4-8AC43D446B01}" dt="2022-08-20T08:45:49.293" v="50686" actId="1076"/>
          <ac:spMkLst>
            <pc:docMk/>
            <pc:sldMk cId="219788635" sldId="3536"/>
            <ac:spMk id="82" creationId="{8FC13E30-843E-C192-7BA0-AB58DA9E88EE}"/>
          </ac:spMkLst>
        </pc:spChg>
        <pc:spChg chg="del">
          <ac:chgData name="Xiting Wang" userId="4215c639-9d29-431d-98bc-3378e62bb0e5" providerId="ADAL" clId="{A7F07307-C11E-45BA-AAB4-8AC43D446B01}" dt="2022-08-20T08:08:06.172" v="48232" actId="478"/>
          <ac:spMkLst>
            <pc:docMk/>
            <pc:sldMk cId="219788635" sldId="3536"/>
            <ac:spMk id="83" creationId="{3F68D3D8-72A0-6D57-99B8-EE2255E8F3D6}"/>
          </ac:spMkLst>
        </pc:spChg>
        <pc:spChg chg="topLvl">
          <ac:chgData name="Xiting Wang" userId="4215c639-9d29-431d-98bc-3378e62bb0e5" providerId="ADAL" clId="{A7F07307-C11E-45BA-AAB4-8AC43D446B01}" dt="2022-08-20T09:20:30.412" v="51712" actId="164"/>
          <ac:spMkLst>
            <pc:docMk/>
            <pc:sldMk cId="219788635" sldId="3536"/>
            <ac:spMk id="85" creationId="{12103CE4-D843-3CB4-18FE-ED46A799CDF9}"/>
          </ac:spMkLst>
        </pc:spChg>
        <pc:spChg chg="add del mod">
          <ac:chgData name="Xiting Wang" userId="4215c639-9d29-431d-98bc-3378e62bb0e5" providerId="ADAL" clId="{A7F07307-C11E-45BA-AAB4-8AC43D446B01}" dt="2022-08-20T08:20:22.660" v="49173" actId="478"/>
          <ac:spMkLst>
            <pc:docMk/>
            <pc:sldMk cId="219788635" sldId="3536"/>
            <ac:spMk id="86" creationId="{00787361-2706-9468-045E-3CEED9597B3B}"/>
          </ac:spMkLst>
        </pc:spChg>
        <pc:spChg chg="mod topLvl">
          <ac:chgData name="Xiting Wang" userId="4215c639-9d29-431d-98bc-3378e62bb0e5" providerId="ADAL" clId="{A7F07307-C11E-45BA-AAB4-8AC43D446B01}" dt="2022-08-20T08:16:08.741" v="48879" actId="164"/>
          <ac:spMkLst>
            <pc:docMk/>
            <pc:sldMk cId="219788635" sldId="3536"/>
            <ac:spMk id="87" creationId="{9296D7B1-EA0F-52AF-834A-85145AE6F552}"/>
          </ac:spMkLst>
        </pc:spChg>
        <pc:spChg chg="add del mod">
          <ac:chgData name="Xiting Wang" userId="4215c639-9d29-431d-98bc-3378e62bb0e5" providerId="ADAL" clId="{A7F07307-C11E-45BA-AAB4-8AC43D446B01}" dt="2022-08-20T08:20:22.660" v="49173" actId="478"/>
          <ac:spMkLst>
            <pc:docMk/>
            <pc:sldMk cId="219788635" sldId="3536"/>
            <ac:spMk id="88" creationId="{06669D2C-27BF-1DA7-5A66-27CB2D980590}"/>
          </ac:spMkLst>
        </pc:spChg>
        <pc:spChg chg="mod">
          <ac:chgData name="Xiting Wang" userId="4215c639-9d29-431d-98bc-3378e62bb0e5" providerId="ADAL" clId="{A7F07307-C11E-45BA-AAB4-8AC43D446B01}" dt="2022-08-18T08:49:02.887" v="32543" actId="1076"/>
          <ac:spMkLst>
            <pc:docMk/>
            <pc:sldMk cId="219788635" sldId="3536"/>
            <ac:spMk id="89" creationId="{3B6D02FC-8B52-7555-20C4-A3E6817E9F29}"/>
          </ac:spMkLst>
        </pc:spChg>
        <pc:spChg chg="add mod">
          <ac:chgData name="Xiting Wang" userId="4215c639-9d29-431d-98bc-3378e62bb0e5" providerId="ADAL" clId="{A7F07307-C11E-45BA-AAB4-8AC43D446B01}" dt="2022-08-20T08:50:19.965" v="50856" actId="1076"/>
          <ac:spMkLst>
            <pc:docMk/>
            <pc:sldMk cId="219788635" sldId="3536"/>
            <ac:spMk id="90" creationId="{3EDADB25-8F52-8A6D-72B0-04C55ED375B5}"/>
          </ac:spMkLst>
        </pc:spChg>
        <pc:spChg chg="mod">
          <ac:chgData name="Xiting Wang" userId="4215c639-9d29-431d-98bc-3378e62bb0e5" providerId="ADAL" clId="{A7F07307-C11E-45BA-AAB4-8AC43D446B01}" dt="2022-08-18T08:49:32.297" v="32554" actId="14100"/>
          <ac:spMkLst>
            <pc:docMk/>
            <pc:sldMk cId="219788635" sldId="3536"/>
            <ac:spMk id="91" creationId="{979E0E5D-B7B2-E7A2-839B-C83D1B286FC9}"/>
          </ac:spMkLst>
        </pc:spChg>
        <pc:spChg chg="mod">
          <ac:chgData name="Xiting Wang" userId="4215c639-9d29-431d-98bc-3378e62bb0e5" providerId="ADAL" clId="{A7F07307-C11E-45BA-AAB4-8AC43D446B01}" dt="2022-08-19T07:10:34.615" v="37899" actId="1076"/>
          <ac:spMkLst>
            <pc:docMk/>
            <pc:sldMk cId="219788635" sldId="3536"/>
            <ac:spMk id="92" creationId="{336B9A3F-75FC-5244-51B5-3DE9A174DB59}"/>
          </ac:spMkLst>
        </pc:spChg>
        <pc:spChg chg="add del mod">
          <ac:chgData name="Xiting Wang" userId="4215c639-9d29-431d-98bc-3378e62bb0e5" providerId="ADAL" clId="{A7F07307-C11E-45BA-AAB4-8AC43D446B01}" dt="2022-08-20T08:20:22.660" v="49173" actId="478"/>
          <ac:spMkLst>
            <pc:docMk/>
            <pc:sldMk cId="219788635" sldId="3536"/>
            <ac:spMk id="93" creationId="{92B383E0-F494-60EC-33FA-8A1E5CFEC61B}"/>
          </ac:spMkLst>
        </pc:spChg>
        <pc:spChg chg="mod topLvl">
          <ac:chgData name="Xiting Wang" userId="4215c639-9d29-431d-98bc-3378e62bb0e5" providerId="ADAL" clId="{A7F07307-C11E-45BA-AAB4-8AC43D446B01}" dt="2022-08-20T08:16:08.741" v="48879" actId="164"/>
          <ac:spMkLst>
            <pc:docMk/>
            <pc:sldMk cId="219788635" sldId="3536"/>
            <ac:spMk id="95" creationId="{6564818D-1A1D-8EF3-8879-EF2ACE37042F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96" creationId="{65753688-D722-A439-7799-74EE68951DD8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97" creationId="{CE0943AB-AFD9-28E9-005F-EAB8C6E0FFFE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99" creationId="{94F201F2-8C24-A3E5-CEE8-46E1F1E5AED0}"/>
          </ac:spMkLst>
        </pc:spChg>
        <pc:spChg chg="add del">
          <ac:chgData name="Xiting Wang" userId="4215c639-9d29-431d-98bc-3378e62bb0e5" providerId="ADAL" clId="{A7F07307-C11E-45BA-AAB4-8AC43D446B01}" dt="2022-08-20T08:48:45.248" v="50840" actId="22"/>
          <ac:spMkLst>
            <pc:docMk/>
            <pc:sldMk cId="219788635" sldId="3536"/>
            <ac:spMk id="100" creationId="{C0937D04-BF2B-3546-3DC6-9DFCFD5CDC22}"/>
          </ac:spMkLst>
        </pc:spChg>
        <pc:spChg chg="del">
          <ac:chgData name="Xiting Wang" userId="4215c639-9d29-431d-98bc-3378e62bb0e5" providerId="ADAL" clId="{A7F07307-C11E-45BA-AAB4-8AC43D446B01}" dt="2022-08-20T08:08:04.931" v="48231" actId="478"/>
          <ac:spMkLst>
            <pc:docMk/>
            <pc:sldMk cId="219788635" sldId="3536"/>
            <ac:spMk id="101" creationId="{DCBA9F7B-7477-C6CF-1DF2-EE73646FE694}"/>
          </ac:spMkLst>
        </pc:spChg>
        <pc:spChg chg="add del">
          <ac:chgData name="Xiting Wang" userId="4215c639-9d29-431d-98bc-3378e62bb0e5" providerId="ADAL" clId="{A7F07307-C11E-45BA-AAB4-8AC43D446B01}" dt="2022-08-20T08:48:45.248" v="50840" actId="22"/>
          <ac:spMkLst>
            <pc:docMk/>
            <pc:sldMk cId="219788635" sldId="3536"/>
            <ac:spMk id="103" creationId="{01632C2F-9B72-3D89-3222-A7C9C5CDF8C0}"/>
          </ac:spMkLst>
        </pc:spChg>
        <pc:spChg chg="mod">
          <ac:chgData name="Xiting Wang" userId="4215c639-9d29-431d-98bc-3378e62bb0e5" providerId="ADAL" clId="{A7F07307-C11E-45BA-AAB4-8AC43D446B01}" dt="2022-08-20T08:49:05.088" v="50843"/>
          <ac:spMkLst>
            <pc:docMk/>
            <pc:sldMk cId="219788635" sldId="3536"/>
            <ac:spMk id="105" creationId="{10CA2828-407C-C1B7-36A2-7191D0E6071B}"/>
          </ac:spMkLst>
        </pc:spChg>
        <pc:spChg chg="mod">
          <ac:chgData name="Xiting Wang" userId="4215c639-9d29-431d-98bc-3378e62bb0e5" providerId="ADAL" clId="{A7F07307-C11E-45BA-AAB4-8AC43D446B01}" dt="2022-08-20T08:49:05.088" v="50843"/>
          <ac:spMkLst>
            <pc:docMk/>
            <pc:sldMk cId="219788635" sldId="3536"/>
            <ac:spMk id="106" creationId="{6D6519E2-6005-CF5E-D0C5-191BE58A9E80}"/>
          </ac:spMkLst>
        </pc:spChg>
        <pc:spChg chg="mod">
          <ac:chgData name="Xiting Wang" userId="4215c639-9d29-431d-98bc-3378e62bb0e5" providerId="ADAL" clId="{A7F07307-C11E-45BA-AAB4-8AC43D446B01}" dt="2022-08-20T08:49:05.088" v="50843"/>
          <ac:spMkLst>
            <pc:docMk/>
            <pc:sldMk cId="219788635" sldId="3536"/>
            <ac:spMk id="108" creationId="{7C8C9F1D-EAF4-E7D2-A6CB-C683C458111A}"/>
          </ac:spMkLst>
        </pc:spChg>
        <pc:spChg chg="mod">
          <ac:chgData name="Xiting Wang" userId="4215c639-9d29-431d-98bc-3378e62bb0e5" providerId="ADAL" clId="{A7F07307-C11E-45BA-AAB4-8AC43D446B01}" dt="2022-08-20T08:49:05.088" v="50843"/>
          <ac:spMkLst>
            <pc:docMk/>
            <pc:sldMk cId="219788635" sldId="3536"/>
            <ac:spMk id="109" creationId="{88D87412-B0B9-CD51-BADB-B82093216A4F}"/>
          </ac:spMkLst>
        </pc:spChg>
        <pc:spChg chg="mod">
          <ac:chgData name="Xiting Wang" userId="4215c639-9d29-431d-98bc-3378e62bb0e5" providerId="ADAL" clId="{A7F07307-C11E-45BA-AAB4-8AC43D446B01}" dt="2022-08-20T08:50:06.452" v="50854" actId="14100"/>
          <ac:spMkLst>
            <pc:docMk/>
            <pc:sldMk cId="219788635" sldId="3536"/>
            <ac:spMk id="111" creationId="{E2871968-3230-DEB0-CE0A-9829D7906379}"/>
          </ac:spMkLst>
        </pc:spChg>
        <pc:spChg chg="mod">
          <ac:chgData name="Xiting Wang" userId="4215c639-9d29-431d-98bc-3378e62bb0e5" providerId="ADAL" clId="{A7F07307-C11E-45BA-AAB4-8AC43D446B01}" dt="2022-08-20T08:49:20.494" v="50849"/>
          <ac:spMkLst>
            <pc:docMk/>
            <pc:sldMk cId="219788635" sldId="3536"/>
            <ac:spMk id="112" creationId="{A6FAAE62-8670-D39D-24EF-F6BE4D3C65FD}"/>
          </ac:spMkLst>
        </pc:spChg>
        <pc:spChg chg="mod">
          <ac:chgData name="Xiting Wang" userId="4215c639-9d29-431d-98bc-3378e62bb0e5" providerId="ADAL" clId="{A7F07307-C11E-45BA-AAB4-8AC43D446B01}" dt="2022-08-20T08:49:20.494" v="50849"/>
          <ac:spMkLst>
            <pc:docMk/>
            <pc:sldMk cId="219788635" sldId="3536"/>
            <ac:spMk id="113" creationId="{B3BC32C9-127B-943C-91F5-1A71309F7B91}"/>
          </ac:spMkLst>
        </pc:spChg>
        <pc:spChg chg="mod">
          <ac:chgData name="Xiting Wang" userId="4215c639-9d29-431d-98bc-3378e62bb0e5" providerId="ADAL" clId="{A7F07307-C11E-45BA-AAB4-8AC43D446B01}" dt="2022-08-20T08:49:20.494" v="50849"/>
          <ac:spMkLst>
            <pc:docMk/>
            <pc:sldMk cId="219788635" sldId="3536"/>
            <ac:spMk id="115" creationId="{10FE7F40-A43E-B21C-718D-92115CCFE9BD}"/>
          </ac:spMkLst>
        </pc:spChg>
        <pc:spChg chg="mod">
          <ac:chgData name="Xiting Wang" userId="4215c639-9d29-431d-98bc-3378e62bb0e5" providerId="ADAL" clId="{A7F07307-C11E-45BA-AAB4-8AC43D446B01}" dt="2022-08-20T08:49:20.494" v="50849"/>
          <ac:spMkLst>
            <pc:docMk/>
            <pc:sldMk cId="219788635" sldId="3536"/>
            <ac:spMk id="116" creationId="{6DD14EA4-D9C7-7BAA-0E5B-8D6E407DAC72}"/>
          </ac:spMkLst>
        </pc:spChg>
        <pc:spChg chg="mod">
          <ac:chgData name="Xiting Wang" userId="4215c639-9d29-431d-98bc-3378e62bb0e5" providerId="ADAL" clId="{A7F07307-C11E-45BA-AAB4-8AC43D446B01}" dt="2022-08-20T09:26:00.852" v="51749" actId="14100"/>
          <ac:spMkLst>
            <pc:docMk/>
            <pc:sldMk cId="219788635" sldId="3536"/>
            <ac:spMk id="118" creationId="{D9552C93-C15E-EA3C-AAA5-2285F0E7F145}"/>
          </ac:spMkLst>
        </pc:spChg>
        <pc:spChg chg="mod">
          <ac:chgData name="Xiting Wang" userId="4215c639-9d29-431d-98bc-3378e62bb0e5" providerId="ADAL" clId="{A7F07307-C11E-45BA-AAB4-8AC43D446B01}" dt="2022-08-20T09:18:24.445" v="51681" actId="1076"/>
          <ac:spMkLst>
            <pc:docMk/>
            <pc:sldMk cId="219788635" sldId="3536"/>
            <ac:spMk id="119" creationId="{9EFBD618-C08C-CE08-08CD-6CCC1986513D}"/>
          </ac:spMkLst>
        </pc:spChg>
        <pc:spChg chg="del mod">
          <ac:chgData name="Xiting Wang" userId="4215c639-9d29-431d-98bc-3378e62bb0e5" providerId="ADAL" clId="{A7F07307-C11E-45BA-AAB4-8AC43D446B01}" dt="2022-08-20T09:18:00.087" v="51674" actId="478"/>
          <ac:spMkLst>
            <pc:docMk/>
            <pc:sldMk cId="219788635" sldId="3536"/>
            <ac:spMk id="120" creationId="{EF4DAC2A-9D01-BDC2-5BEA-734EE83438FE}"/>
          </ac:spMkLst>
        </pc:spChg>
        <pc:spChg chg="del mod">
          <ac:chgData name="Xiting Wang" userId="4215c639-9d29-431d-98bc-3378e62bb0e5" providerId="ADAL" clId="{A7F07307-C11E-45BA-AAB4-8AC43D446B01}" dt="2022-08-20T09:18:00.087" v="51674" actId="478"/>
          <ac:spMkLst>
            <pc:docMk/>
            <pc:sldMk cId="219788635" sldId="3536"/>
            <ac:spMk id="122" creationId="{B1AE8FB1-739C-6EE1-AD59-49323398368F}"/>
          </ac:spMkLst>
        </pc:spChg>
        <pc:spChg chg="del mod">
          <ac:chgData name="Xiting Wang" userId="4215c639-9d29-431d-98bc-3378e62bb0e5" providerId="ADAL" clId="{A7F07307-C11E-45BA-AAB4-8AC43D446B01}" dt="2022-08-20T09:18:00.087" v="51674" actId="478"/>
          <ac:spMkLst>
            <pc:docMk/>
            <pc:sldMk cId="219788635" sldId="3536"/>
            <ac:spMk id="123" creationId="{7141DEB6-F841-F1F7-B691-5966D94639CE}"/>
          </ac:spMkLst>
        </pc:spChg>
        <pc:spChg chg="add mod ord topLvl">
          <ac:chgData name="Xiting Wang" userId="4215c639-9d29-431d-98bc-3378e62bb0e5" providerId="ADAL" clId="{A7F07307-C11E-45BA-AAB4-8AC43D446B01}" dt="2022-08-20T09:25:37.767" v="51741" actId="14100"/>
          <ac:spMkLst>
            <pc:docMk/>
            <pc:sldMk cId="219788635" sldId="3536"/>
            <ac:spMk id="127" creationId="{697D42EF-8F97-800C-CDBC-C8D8DD69B3DE}"/>
          </ac:spMkLst>
        </pc:spChg>
        <pc:spChg chg="add mod ord topLvl">
          <ac:chgData name="Xiting Wang" userId="4215c639-9d29-431d-98bc-3378e62bb0e5" providerId="ADAL" clId="{A7F07307-C11E-45BA-AAB4-8AC43D446B01}" dt="2022-08-20T09:25:45.823" v="51744" actId="1076"/>
          <ac:spMkLst>
            <pc:docMk/>
            <pc:sldMk cId="219788635" sldId="3536"/>
            <ac:spMk id="129" creationId="{9DB52578-FD2B-3203-3C5D-FB22F85A1E8C}"/>
          </ac:spMkLst>
        </pc:spChg>
        <pc:spChg chg="mod topLvl">
          <ac:chgData name="Xiting Wang" userId="4215c639-9d29-431d-98bc-3378e62bb0e5" providerId="ADAL" clId="{A7F07307-C11E-45BA-AAB4-8AC43D446B01}" dt="2022-08-20T09:35:40.728" v="52589" actId="1076"/>
          <ac:spMkLst>
            <pc:docMk/>
            <pc:sldMk cId="219788635" sldId="3536"/>
            <ac:spMk id="139" creationId="{B33449D8-B363-8BB9-18C7-2531DBBB610E}"/>
          </ac:spMkLst>
        </pc:spChg>
        <pc:spChg chg="mod topLvl">
          <ac:chgData name="Xiting Wang" userId="4215c639-9d29-431d-98bc-3378e62bb0e5" providerId="ADAL" clId="{A7F07307-C11E-45BA-AAB4-8AC43D446B01}" dt="2022-08-20T09:36:42.661" v="52615" actId="5793"/>
          <ac:spMkLst>
            <pc:docMk/>
            <pc:sldMk cId="219788635" sldId="3536"/>
            <ac:spMk id="140" creationId="{733A9157-13A9-8B80-6567-DC67C9EF0F43}"/>
          </ac:spMkLst>
        </pc:spChg>
        <pc:spChg chg="mod">
          <ac:chgData name="Xiting Wang" userId="4215c639-9d29-431d-98bc-3378e62bb0e5" providerId="ADAL" clId="{A7F07307-C11E-45BA-AAB4-8AC43D446B01}" dt="2022-08-20T09:34:55.193" v="52570" actId="14100"/>
          <ac:spMkLst>
            <pc:docMk/>
            <pc:sldMk cId="219788635" sldId="3536"/>
            <ac:spMk id="141" creationId="{9A17F64E-8791-E72D-2857-3BD23FD1C8BB}"/>
          </ac:spMkLst>
        </pc:spChg>
        <pc:spChg chg="mod">
          <ac:chgData name="Xiting Wang" userId="4215c639-9d29-431d-98bc-3378e62bb0e5" providerId="ADAL" clId="{A7F07307-C11E-45BA-AAB4-8AC43D446B01}" dt="2022-08-20T09:35:00.799" v="52571" actId="1076"/>
          <ac:spMkLst>
            <pc:docMk/>
            <pc:sldMk cId="219788635" sldId="3536"/>
            <ac:spMk id="142" creationId="{9731E4D2-9087-F0CD-CD1E-3EDD915F109A}"/>
          </ac:spMkLst>
        </pc:spChg>
        <pc:spChg chg="add mod">
          <ac:chgData name="Xiting Wang" userId="4215c639-9d29-431d-98bc-3378e62bb0e5" providerId="ADAL" clId="{A7F07307-C11E-45BA-AAB4-8AC43D446B01}" dt="2022-08-20T09:37:28.760" v="52641" actId="1076"/>
          <ac:spMkLst>
            <pc:docMk/>
            <pc:sldMk cId="219788635" sldId="3536"/>
            <ac:spMk id="144" creationId="{34896D4A-796C-7552-5900-320AEA0BE4EF}"/>
          </ac:spMkLst>
        </pc:spChg>
        <pc:grpChg chg="add del">
          <ac:chgData name="Xiting Wang" userId="4215c639-9d29-431d-98bc-3378e62bb0e5" providerId="ADAL" clId="{A7F07307-C11E-45BA-AAB4-8AC43D446B01}" dt="2022-08-20T08:16:08.741" v="48879" actId="164"/>
          <ac:grpSpMkLst>
            <pc:docMk/>
            <pc:sldMk cId="219788635" sldId="3536"/>
            <ac:grpSpMk id="32" creationId="{8026FBCB-65AA-2BDB-43A9-68C7699AB530}"/>
          </ac:grpSpMkLst>
        </pc:grpChg>
        <pc:grpChg chg="del">
          <ac:chgData name="Xiting Wang" userId="4215c639-9d29-431d-98bc-3378e62bb0e5" providerId="ADAL" clId="{A7F07307-C11E-45BA-AAB4-8AC43D446B01}" dt="2022-08-20T08:08:04.931" v="48231" actId="478"/>
          <ac:grpSpMkLst>
            <pc:docMk/>
            <pc:sldMk cId="219788635" sldId="3536"/>
            <ac:grpSpMk id="39" creationId="{865A29C0-F21B-362F-EB47-E1620934CE9E}"/>
          </ac:grpSpMkLst>
        </pc:grpChg>
        <pc:grpChg chg="add del">
          <ac:chgData name="Xiting Wang" userId="4215c639-9d29-431d-98bc-3378e62bb0e5" providerId="ADAL" clId="{A7F07307-C11E-45BA-AAB4-8AC43D446B01}" dt="2022-08-20T08:50:28.192" v="50858" actId="478"/>
          <ac:grpSpMkLst>
            <pc:docMk/>
            <pc:sldMk cId="219788635" sldId="3536"/>
            <ac:grpSpMk id="40" creationId="{F1AE029F-F5A7-4CF2-4437-DFE472C97A68}"/>
          </ac:grpSpMkLst>
        </pc:grpChg>
        <pc:grpChg chg="topLvl">
          <ac:chgData name="Xiting Wang" userId="4215c639-9d29-431d-98bc-3378e62bb0e5" providerId="ADAL" clId="{A7F07307-C11E-45BA-AAB4-8AC43D446B01}" dt="2022-08-20T09:20:30.412" v="51712" actId="164"/>
          <ac:grpSpMkLst>
            <pc:docMk/>
            <pc:sldMk cId="219788635" sldId="3536"/>
            <ac:grpSpMk id="60" creationId="{F8EB0646-E45A-6B8F-A2BC-4D7EDF458939}"/>
          </ac:grpSpMkLst>
        </pc:grpChg>
        <pc:grpChg chg="add del mod">
          <ac:chgData name="Xiting Wang" userId="4215c639-9d29-431d-98bc-3378e62bb0e5" providerId="ADAL" clId="{A7F07307-C11E-45BA-AAB4-8AC43D446B01}" dt="2022-08-20T08:49:13.177" v="50846"/>
          <ac:grpSpMkLst>
            <pc:docMk/>
            <pc:sldMk cId="219788635" sldId="3536"/>
            <ac:grpSpMk id="104" creationId="{39699E3C-3EFD-EA7A-A379-760DBA357F07}"/>
          </ac:grpSpMkLst>
        </pc:grpChg>
        <pc:grpChg chg="add mod">
          <ac:chgData name="Xiting Wang" userId="4215c639-9d29-431d-98bc-3378e62bb0e5" providerId="ADAL" clId="{A7F07307-C11E-45BA-AAB4-8AC43D446B01}" dt="2022-08-20T09:35:18.823" v="52576" actId="1076"/>
          <ac:grpSpMkLst>
            <pc:docMk/>
            <pc:sldMk cId="219788635" sldId="3536"/>
            <ac:grpSpMk id="110" creationId="{D8CC455F-7C37-9E5A-4138-0B13F6BF58AF}"/>
          </ac:grpSpMkLst>
        </pc:grpChg>
        <pc:grpChg chg="add mod topLvl">
          <ac:chgData name="Xiting Wang" userId="4215c639-9d29-431d-98bc-3378e62bb0e5" providerId="ADAL" clId="{A7F07307-C11E-45BA-AAB4-8AC43D446B01}" dt="2022-08-20T09:20:52.956" v="51722" actId="1076"/>
          <ac:grpSpMkLst>
            <pc:docMk/>
            <pc:sldMk cId="219788635" sldId="3536"/>
            <ac:grpSpMk id="117" creationId="{2CB6FD8C-288F-822E-982D-349BAE7A27D5}"/>
          </ac:grpSpMkLst>
        </pc:grpChg>
        <pc:grpChg chg="add del mod">
          <ac:chgData name="Xiting Wang" userId="4215c639-9d29-431d-98bc-3378e62bb0e5" providerId="ADAL" clId="{A7F07307-C11E-45BA-AAB4-8AC43D446B01}" dt="2022-08-20T09:20:30.412" v="51712" actId="164"/>
          <ac:grpSpMkLst>
            <pc:docMk/>
            <pc:sldMk cId="219788635" sldId="3536"/>
            <ac:grpSpMk id="132" creationId="{E21115CA-964A-9195-3E8A-5B1B3FEE5248}"/>
          </ac:grpSpMkLst>
        </pc:grpChg>
        <pc:grpChg chg="add del mod">
          <ac:chgData name="Xiting Wang" userId="4215c639-9d29-431d-98bc-3378e62bb0e5" providerId="ADAL" clId="{A7F07307-C11E-45BA-AAB4-8AC43D446B01}" dt="2022-08-20T09:20:47.695" v="51720" actId="164"/>
          <ac:grpSpMkLst>
            <pc:docMk/>
            <pc:sldMk cId="219788635" sldId="3536"/>
            <ac:grpSpMk id="133" creationId="{82F16D32-B981-85E2-D04B-F3F699653E7F}"/>
          </ac:grpSpMkLst>
        </pc:grpChg>
        <pc:grpChg chg="add del mod">
          <ac:chgData name="Xiting Wang" userId="4215c639-9d29-431d-98bc-3378e62bb0e5" providerId="ADAL" clId="{A7F07307-C11E-45BA-AAB4-8AC43D446B01}" dt="2022-08-20T09:49:24.083" v="53997" actId="478"/>
          <ac:grpSpMkLst>
            <pc:docMk/>
            <pc:sldMk cId="219788635" sldId="3536"/>
            <ac:grpSpMk id="134" creationId="{18D0D711-1032-1BDD-2952-D5C796F37BB4}"/>
          </ac:grpSpMkLst>
        </pc:grpChg>
        <pc:grpChg chg="add del mod">
          <ac:chgData name="Xiting Wang" userId="4215c639-9d29-431d-98bc-3378e62bb0e5" providerId="ADAL" clId="{A7F07307-C11E-45BA-AAB4-8AC43D446B01}" dt="2022-08-20T09:34:50.883" v="52569" actId="165"/>
          <ac:grpSpMkLst>
            <pc:docMk/>
            <pc:sldMk cId="219788635" sldId="3536"/>
            <ac:grpSpMk id="135" creationId="{0652EC22-8A43-5ACA-71C6-F2A5E79E2B72}"/>
          </ac:grpSpMkLst>
        </pc:grpChg>
        <pc:grpChg chg="mod topLvl">
          <ac:chgData name="Xiting Wang" userId="4215c639-9d29-431d-98bc-3378e62bb0e5" providerId="ADAL" clId="{A7F07307-C11E-45BA-AAB4-8AC43D446B01}" dt="2022-08-20T09:35:27.463" v="52584" actId="1076"/>
          <ac:grpSpMkLst>
            <pc:docMk/>
            <pc:sldMk cId="219788635" sldId="3536"/>
            <ac:grpSpMk id="136" creationId="{3EFF11DE-2D43-46A2-E320-8C0652B55602}"/>
          </ac:grpSpMkLst>
        </pc:grpChg>
        <pc:grpChg chg="add del">
          <ac:chgData name="Xiting Wang" userId="4215c639-9d29-431d-98bc-3378e62bb0e5" providerId="ADAL" clId="{A7F07307-C11E-45BA-AAB4-8AC43D446B01}" dt="2022-08-20T09:49:37.494" v="54001" actId="478"/>
          <ac:grpSpMkLst>
            <pc:docMk/>
            <pc:sldMk cId="219788635" sldId="3536"/>
            <ac:grpSpMk id="145" creationId="{11CB4995-9984-09D0-8A71-AE032CD636DF}"/>
          </ac:grpSpMkLst>
        </pc:grpChg>
        <pc:graphicFrameChg chg="mod">
          <ac:chgData name="Xiting Wang" userId="4215c639-9d29-431d-98bc-3378e62bb0e5" providerId="ADAL" clId="{A7F07307-C11E-45BA-AAB4-8AC43D446B01}" dt="2022-08-20T08:49:05.088" v="50843"/>
          <ac:graphicFrameMkLst>
            <pc:docMk/>
            <pc:sldMk cId="219788635" sldId="3536"/>
            <ac:graphicFrameMk id="107" creationId="{E0071248-1754-C9BC-5C26-342FC180B642}"/>
          </ac:graphicFrameMkLst>
        </pc:graphicFrameChg>
        <pc:graphicFrameChg chg="mod">
          <ac:chgData name="Xiting Wang" userId="4215c639-9d29-431d-98bc-3378e62bb0e5" providerId="ADAL" clId="{A7F07307-C11E-45BA-AAB4-8AC43D446B01}" dt="2022-08-20T08:49:20.494" v="50849"/>
          <ac:graphicFrameMkLst>
            <pc:docMk/>
            <pc:sldMk cId="219788635" sldId="3536"/>
            <ac:graphicFrameMk id="114" creationId="{58B8771D-948F-0972-4FF6-A6E5AD0F6305}"/>
          </ac:graphicFrameMkLst>
        </pc:graphicFrameChg>
        <pc:graphicFrameChg chg="del mod">
          <ac:chgData name="Xiting Wang" userId="4215c639-9d29-431d-98bc-3378e62bb0e5" providerId="ADAL" clId="{A7F07307-C11E-45BA-AAB4-8AC43D446B01}" dt="2022-08-20T09:18:00.087" v="51674" actId="478"/>
          <ac:graphicFrameMkLst>
            <pc:docMk/>
            <pc:sldMk cId="219788635" sldId="3536"/>
            <ac:graphicFrameMk id="121" creationId="{0DCD7227-969F-7CDE-52A6-AA1AC63F08DE}"/>
          </ac:graphicFrameMkLst>
        </pc:graphicFrameChg>
        <pc:picChg chg="del">
          <ac:chgData name="Xiting Wang" userId="4215c639-9d29-431d-98bc-3378e62bb0e5" providerId="ADAL" clId="{A7F07307-C11E-45BA-AAB4-8AC43D446B01}" dt="2022-08-20T08:08:06.172" v="48232" actId="478"/>
          <ac:picMkLst>
            <pc:docMk/>
            <pc:sldMk cId="219788635" sldId="3536"/>
            <ac:picMk id="5" creationId="{EA9AC4F6-E1C2-9E23-309D-CB8306F43631}"/>
          </ac:picMkLst>
        </pc:picChg>
        <pc:picChg chg="del">
          <ac:chgData name="Xiting Wang" userId="4215c639-9d29-431d-98bc-3378e62bb0e5" providerId="ADAL" clId="{A7F07307-C11E-45BA-AAB4-8AC43D446B01}" dt="2022-08-20T08:08:06.172" v="48232" actId="478"/>
          <ac:picMkLst>
            <pc:docMk/>
            <pc:sldMk cId="219788635" sldId="3536"/>
            <ac:picMk id="17" creationId="{4C69CACD-87E9-7094-F6E5-7428B47DBFA7}"/>
          </ac:picMkLst>
        </pc:picChg>
        <pc:picChg chg="del">
          <ac:chgData name="Xiting Wang" userId="4215c639-9d29-431d-98bc-3378e62bb0e5" providerId="ADAL" clId="{A7F07307-C11E-45BA-AAB4-8AC43D446B01}" dt="2022-08-20T08:08:04.931" v="48231" actId="478"/>
          <ac:picMkLst>
            <pc:docMk/>
            <pc:sldMk cId="219788635" sldId="3536"/>
            <ac:picMk id="20" creationId="{8659B3C8-73C8-F8B2-AE84-61353EFC5063}"/>
          </ac:picMkLst>
        </pc:picChg>
        <pc:picChg chg="topLvl">
          <ac:chgData name="Xiting Wang" userId="4215c639-9d29-431d-98bc-3378e62bb0e5" providerId="ADAL" clId="{A7F07307-C11E-45BA-AAB4-8AC43D446B01}" dt="2022-08-20T09:20:30.412" v="51712" actId="164"/>
          <ac:picMkLst>
            <pc:docMk/>
            <pc:sldMk cId="219788635" sldId="3536"/>
            <ac:picMk id="57" creationId="{69263413-3990-32A7-BC44-B264F188EE5D}"/>
          </ac:picMkLst>
        </pc:picChg>
        <pc:picChg chg="mod topLvl modCrop">
          <ac:chgData name="Xiting Wang" userId="4215c639-9d29-431d-98bc-3378e62bb0e5" providerId="ADAL" clId="{A7F07307-C11E-45BA-AAB4-8AC43D446B01}" dt="2022-08-20T08:16:08.741" v="48879" actId="164"/>
          <ac:picMkLst>
            <pc:docMk/>
            <pc:sldMk cId="219788635" sldId="3536"/>
            <ac:picMk id="94" creationId="{E58D500D-1468-99DE-72C5-4C15D2C2ABD3}"/>
          </ac:picMkLst>
        </pc:picChg>
        <pc:picChg chg="add mod topLvl">
          <ac:chgData name="Xiting Wang" userId="4215c639-9d29-431d-98bc-3378e62bb0e5" providerId="ADAL" clId="{A7F07307-C11E-45BA-AAB4-8AC43D446B01}" dt="2022-08-20T09:25:47.653" v="51745" actId="1076"/>
          <ac:picMkLst>
            <pc:docMk/>
            <pc:sldMk cId="219788635" sldId="3536"/>
            <ac:picMk id="125" creationId="{2F4FA363-AD2C-164D-4A4B-5CD56C4CD6F8}"/>
          </ac:picMkLst>
        </pc:picChg>
        <pc:picChg chg="add mod topLvl">
          <ac:chgData name="Xiting Wang" userId="4215c639-9d29-431d-98bc-3378e62bb0e5" providerId="ADAL" clId="{A7F07307-C11E-45BA-AAB4-8AC43D446B01}" dt="2022-08-20T09:25:45.823" v="51744" actId="1076"/>
          <ac:picMkLst>
            <pc:docMk/>
            <pc:sldMk cId="219788635" sldId="3536"/>
            <ac:picMk id="131" creationId="{322BD4F9-6939-5B7C-265C-8EE4400073FF}"/>
          </ac:picMkLst>
        </pc:picChg>
        <pc:picChg chg="mod topLvl">
          <ac:chgData name="Xiting Wang" userId="4215c639-9d29-431d-98bc-3378e62bb0e5" providerId="ADAL" clId="{A7F07307-C11E-45BA-AAB4-8AC43D446B01}" dt="2022-08-20T09:35:40.728" v="52589" actId="1076"/>
          <ac:picMkLst>
            <pc:docMk/>
            <pc:sldMk cId="219788635" sldId="3536"/>
            <ac:picMk id="137" creationId="{E2DFF593-16DF-A9A8-29E0-23E9C5B87065}"/>
          </ac:picMkLst>
        </pc:picChg>
        <pc:picChg chg="mod topLvl">
          <ac:chgData name="Xiting Wang" userId="4215c639-9d29-431d-98bc-3378e62bb0e5" providerId="ADAL" clId="{A7F07307-C11E-45BA-AAB4-8AC43D446B01}" dt="2022-08-20T09:35:40.728" v="52589" actId="1076"/>
          <ac:picMkLst>
            <pc:docMk/>
            <pc:sldMk cId="219788635" sldId="3536"/>
            <ac:picMk id="138" creationId="{52F05472-F3D7-07CB-AE69-9266146F824F}"/>
          </ac:picMkLst>
        </pc:picChg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868694756" sldId="3537"/>
        </pc:sldMkLst>
      </pc:sldChg>
      <pc:sldChg chg="addSp delSp modSp add del mod delAnim modAnim modNotesTx">
        <pc:chgData name="Xiting Wang" userId="4215c639-9d29-431d-98bc-3378e62bb0e5" providerId="ADAL" clId="{A7F07307-C11E-45BA-AAB4-8AC43D446B01}" dt="2022-08-18T08:33:20.789" v="31856" actId="2696"/>
        <pc:sldMkLst>
          <pc:docMk/>
          <pc:sldMk cId="2687575328" sldId="3537"/>
        </pc:sldMkLst>
        <pc:spChg chg="del">
          <ac:chgData name="Xiting Wang" userId="4215c639-9d29-431d-98bc-3378e62bb0e5" providerId="ADAL" clId="{A7F07307-C11E-45BA-AAB4-8AC43D446B01}" dt="2022-08-18T07:51:47.286" v="29612" actId="478"/>
          <ac:spMkLst>
            <pc:docMk/>
            <pc:sldMk cId="2687575328" sldId="3537"/>
            <ac:spMk id="3" creationId="{47A77A77-E947-A5C4-6BC2-1C8E892B9642}"/>
          </ac:spMkLst>
        </pc:spChg>
        <pc:spChg chg="add del mod">
          <ac:chgData name="Xiting Wang" userId="4215c639-9d29-431d-98bc-3378e62bb0e5" providerId="ADAL" clId="{A7F07307-C11E-45BA-AAB4-8AC43D446B01}" dt="2022-08-18T07:52:32.003" v="29713"/>
          <ac:spMkLst>
            <pc:docMk/>
            <pc:sldMk cId="2687575328" sldId="3537"/>
            <ac:spMk id="4" creationId="{9B128C9F-62AB-F308-7C1C-49000B12DDD8}"/>
          </ac:spMkLst>
        </pc:spChg>
        <pc:spChg chg="del">
          <ac:chgData name="Xiting Wang" userId="4215c639-9d29-431d-98bc-3378e62bb0e5" providerId="ADAL" clId="{A7F07307-C11E-45BA-AAB4-8AC43D446B01}" dt="2022-08-18T07:51:50.906" v="29617" actId="478"/>
          <ac:spMkLst>
            <pc:docMk/>
            <pc:sldMk cId="2687575328" sldId="3537"/>
            <ac:spMk id="5" creationId="{0D23FE08-2736-031C-7393-FA2ECBF590DB}"/>
          </ac:spMkLst>
        </pc:spChg>
        <pc:spChg chg="add del mod">
          <ac:chgData name="Xiting Wang" userId="4215c639-9d29-431d-98bc-3378e62bb0e5" providerId="ADAL" clId="{A7F07307-C11E-45BA-AAB4-8AC43D446B01}" dt="2022-08-18T07:55:58.851" v="29864"/>
          <ac:spMkLst>
            <pc:docMk/>
            <pc:sldMk cId="2687575328" sldId="3537"/>
            <ac:spMk id="7" creationId="{15A9212A-442E-C54F-C861-1D44AED07F23}"/>
          </ac:spMkLst>
        </pc:spChg>
        <pc:spChg chg="del">
          <ac:chgData name="Xiting Wang" userId="4215c639-9d29-431d-98bc-3378e62bb0e5" providerId="ADAL" clId="{A7F07307-C11E-45BA-AAB4-8AC43D446B01}" dt="2022-08-18T07:51:51.937" v="29618" actId="478"/>
          <ac:spMkLst>
            <pc:docMk/>
            <pc:sldMk cId="2687575328" sldId="3537"/>
            <ac:spMk id="8" creationId="{73E5C2B0-28B4-FC87-F308-AB25AC0D51E7}"/>
          </ac:spMkLst>
        </pc:spChg>
        <pc:spChg chg="del">
          <ac:chgData name="Xiting Wang" userId="4215c639-9d29-431d-98bc-3378e62bb0e5" providerId="ADAL" clId="{A7F07307-C11E-45BA-AAB4-8AC43D446B01}" dt="2022-08-18T07:51:49.016" v="29614" actId="478"/>
          <ac:spMkLst>
            <pc:docMk/>
            <pc:sldMk cId="2687575328" sldId="3537"/>
            <ac:spMk id="15" creationId="{74328038-C45B-E0DD-B848-4972FF27B300}"/>
          </ac:spMkLst>
        </pc:spChg>
        <pc:spChg chg="mod">
          <ac:chgData name="Xiting Wang" userId="4215c639-9d29-431d-98bc-3378e62bb0e5" providerId="ADAL" clId="{A7F07307-C11E-45BA-AAB4-8AC43D446B01}" dt="2022-08-18T08:07:25.958" v="30365" actId="113"/>
          <ac:spMkLst>
            <pc:docMk/>
            <pc:sldMk cId="2687575328" sldId="3537"/>
            <ac:spMk id="16" creationId="{285D9B3B-3470-15E0-560E-8AFB79D35852}"/>
          </ac:spMkLst>
        </pc:spChg>
        <pc:spChg chg="mod">
          <ac:chgData name="Xiting Wang" userId="4215c639-9d29-431d-98bc-3378e62bb0e5" providerId="ADAL" clId="{A7F07307-C11E-45BA-AAB4-8AC43D446B01}" dt="2022-08-18T08:07:28.642" v="30367" actId="1076"/>
          <ac:spMkLst>
            <pc:docMk/>
            <pc:sldMk cId="2687575328" sldId="3537"/>
            <ac:spMk id="17" creationId="{04A6C771-9709-B7C9-73E7-3C4F05333205}"/>
          </ac:spMkLst>
        </pc:spChg>
        <pc:spChg chg="del">
          <ac:chgData name="Xiting Wang" userId="4215c639-9d29-431d-98bc-3378e62bb0e5" providerId="ADAL" clId="{A7F07307-C11E-45BA-AAB4-8AC43D446B01}" dt="2022-08-18T07:51:41.757" v="29607" actId="478"/>
          <ac:spMkLst>
            <pc:docMk/>
            <pc:sldMk cId="2687575328" sldId="3537"/>
            <ac:spMk id="19" creationId="{C8AFDECF-E3ED-3190-5AC0-ECCF561069A3}"/>
          </ac:spMkLst>
        </pc:spChg>
        <pc:spChg chg="add del mod">
          <ac:chgData name="Xiting Wang" userId="4215c639-9d29-431d-98bc-3378e62bb0e5" providerId="ADAL" clId="{A7F07307-C11E-45BA-AAB4-8AC43D446B01}" dt="2022-08-18T07:57:23.684" v="29893" actId="478"/>
          <ac:spMkLst>
            <pc:docMk/>
            <pc:sldMk cId="2687575328" sldId="3537"/>
            <ac:spMk id="21" creationId="{5CB929DA-DBAF-C6C3-944E-6A595D574AF4}"/>
          </ac:spMkLst>
        </pc:spChg>
        <pc:spChg chg="add del mod">
          <ac:chgData name="Xiting Wang" userId="4215c639-9d29-431d-98bc-3378e62bb0e5" providerId="ADAL" clId="{A7F07307-C11E-45BA-AAB4-8AC43D446B01}" dt="2022-08-18T07:57:28.826" v="29897" actId="478"/>
          <ac:spMkLst>
            <pc:docMk/>
            <pc:sldMk cId="2687575328" sldId="3537"/>
            <ac:spMk id="24" creationId="{2525E222-6B6D-DD53-2D39-80E0B7E6AD6D}"/>
          </ac:spMkLst>
        </pc:spChg>
        <pc:spChg chg="del">
          <ac:chgData name="Xiting Wang" userId="4215c639-9d29-431d-98bc-3378e62bb0e5" providerId="ADAL" clId="{A7F07307-C11E-45BA-AAB4-8AC43D446B01}" dt="2022-08-18T07:51:40.822" v="29606" actId="478"/>
          <ac:spMkLst>
            <pc:docMk/>
            <pc:sldMk cId="2687575328" sldId="3537"/>
            <ac:spMk id="25" creationId="{C1A88BD1-32C2-CDA7-AACD-59A155FF40E6}"/>
          </ac:spMkLst>
        </pc:spChg>
        <pc:spChg chg="add del mod">
          <ac:chgData name="Xiting Wang" userId="4215c639-9d29-431d-98bc-3378e62bb0e5" providerId="ADAL" clId="{A7F07307-C11E-45BA-AAB4-8AC43D446B01}" dt="2022-08-18T07:57:27.370" v="29896" actId="478"/>
          <ac:spMkLst>
            <pc:docMk/>
            <pc:sldMk cId="2687575328" sldId="3537"/>
            <ac:spMk id="27" creationId="{3515F6C2-E63A-E4AB-4FA2-2E1223942DFA}"/>
          </ac:spMkLst>
        </pc:spChg>
        <pc:spChg chg="del">
          <ac:chgData name="Xiting Wang" userId="4215c639-9d29-431d-98bc-3378e62bb0e5" providerId="ADAL" clId="{A7F07307-C11E-45BA-AAB4-8AC43D446B01}" dt="2022-08-18T08:19:31.165" v="31054" actId="478"/>
          <ac:spMkLst>
            <pc:docMk/>
            <pc:sldMk cId="2687575328" sldId="3537"/>
            <ac:spMk id="29" creationId="{42C37408-55F3-4EF1-603E-ADB69872E5BB}"/>
          </ac:spMkLst>
        </pc:spChg>
        <pc:spChg chg="add del mod">
          <ac:chgData name="Xiting Wang" userId="4215c639-9d29-431d-98bc-3378e62bb0e5" providerId="ADAL" clId="{A7F07307-C11E-45BA-AAB4-8AC43D446B01}" dt="2022-08-18T07:57:27.370" v="29896" actId="478"/>
          <ac:spMkLst>
            <pc:docMk/>
            <pc:sldMk cId="2687575328" sldId="3537"/>
            <ac:spMk id="32" creationId="{871E04DF-39FB-7C75-3EA6-10DE4C6503F0}"/>
          </ac:spMkLst>
        </pc:spChg>
        <pc:spChg chg="add mod">
          <ac:chgData name="Xiting Wang" userId="4215c639-9d29-431d-98bc-3378e62bb0e5" providerId="ADAL" clId="{A7F07307-C11E-45BA-AAB4-8AC43D446B01}" dt="2022-08-18T07:55:18.961" v="29852" actId="1076"/>
          <ac:spMkLst>
            <pc:docMk/>
            <pc:sldMk cId="2687575328" sldId="3537"/>
            <ac:spMk id="33" creationId="{36221B8C-84A0-651E-5484-46E987FD4CC4}"/>
          </ac:spMkLst>
        </pc:spChg>
        <pc:spChg chg="add mod">
          <ac:chgData name="Xiting Wang" userId="4215c639-9d29-431d-98bc-3378e62bb0e5" providerId="ADAL" clId="{A7F07307-C11E-45BA-AAB4-8AC43D446B01}" dt="2022-08-18T07:55:18.961" v="29852" actId="1076"/>
          <ac:spMkLst>
            <pc:docMk/>
            <pc:sldMk cId="2687575328" sldId="3537"/>
            <ac:spMk id="36" creationId="{A461F324-3392-5089-1DF1-E5CFE7EBBC10}"/>
          </ac:spMkLst>
        </pc:spChg>
        <pc:spChg chg="del">
          <ac:chgData name="Xiting Wang" userId="4215c639-9d29-431d-98bc-3378e62bb0e5" providerId="ADAL" clId="{A7F07307-C11E-45BA-AAB4-8AC43D446B01}" dt="2022-08-18T07:51:50.408" v="29616" actId="478"/>
          <ac:spMkLst>
            <pc:docMk/>
            <pc:sldMk cId="2687575328" sldId="3537"/>
            <ac:spMk id="41" creationId="{6882071C-722D-A31A-FD65-2F81FB2635FC}"/>
          </ac:spMkLst>
        </pc:spChg>
        <pc:spChg chg="add mod">
          <ac:chgData name="Xiting Wang" userId="4215c639-9d29-431d-98bc-3378e62bb0e5" providerId="ADAL" clId="{A7F07307-C11E-45BA-AAB4-8AC43D446B01}" dt="2022-08-18T07:57:19.001" v="29889" actId="1076"/>
          <ac:spMkLst>
            <pc:docMk/>
            <pc:sldMk cId="2687575328" sldId="3537"/>
            <ac:spMk id="48" creationId="{5BCFCE52-CD47-E364-7AD3-07AD3B6FCBB8}"/>
          </ac:spMkLst>
        </pc:spChg>
        <pc:spChg chg="add mod">
          <ac:chgData name="Xiting Wang" userId="4215c639-9d29-431d-98bc-3378e62bb0e5" providerId="ADAL" clId="{A7F07307-C11E-45BA-AAB4-8AC43D446B01}" dt="2022-08-18T08:07:35.388" v="30368" actId="1076"/>
          <ac:spMkLst>
            <pc:docMk/>
            <pc:sldMk cId="2687575328" sldId="3537"/>
            <ac:spMk id="49" creationId="{691E960E-4146-F4FB-8FCF-9D38755E99BF}"/>
          </ac:spMkLst>
        </pc:spChg>
        <pc:spChg chg="add del mod">
          <ac:chgData name="Xiting Wang" userId="4215c639-9d29-431d-98bc-3378e62bb0e5" providerId="ADAL" clId="{A7F07307-C11E-45BA-AAB4-8AC43D446B01}" dt="2022-08-18T08:03:37.975" v="30161" actId="21"/>
          <ac:spMkLst>
            <pc:docMk/>
            <pc:sldMk cId="2687575328" sldId="3537"/>
            <ac:spMk id="50" creationId="{67DE3C04-BB72-99B0-4CF8-B05F681EF7EF}"/>
          </ac:spMkLst>
        </pc:spChg>
        <pc:spChg chg="add del mod">
          <ac:chgData name="Xiting Wang" userId="4215c639-9d29-431d-98bc-3378e62bb0e5" providerId="ADAL" clId="{A7F07307-C11E-45BA-AAB4-8AC43D446B01}" dt="2022-08-18T08:03:37.975" v="30161" actId="21"/>
          <ac:spMkLst>
            <pc:docMk/>
            <pc:sldMk cId="2687575328" sldId="3537"/>
            <ac:spMk id="51" creationId="{E45C0887-FFB2-0D90-FAC3-8C07D5EDA39E}"/>
          </ac:spMkLst>
        </pc:spChg>
        <pc:grpChg chg="add del mod">
          <ac:chgData name="Xiting Wang" userId="4215c639-9d29-431d-98bc-3378e62bb0e5" providerId="ADAL" clId="{A7F07307-C11E-45BA-AAB4-8AC43D446B01}" dt="2022-08-18T07:57:27.370" v="29896" actId="478"/>
          <ac:grpSpMkLst>
            <pc:docMk/>
            <pc:sldMk cId="2687575328" sldId="3537"/>
            <ac:grpSpMk id="37" creationId="{B04E86CC-15BF-A6AD-7AAB-7BEA14D8FCA8}"/>
          </ac:grpSpMkLst>
        </pc:grpChg>
        <pc:grpChg chg="add del mod">
          <ac:chgData name="Xiting Wang" userId="4215c639-9d29-431d-98bc-3378e62bb0e5" providerId="ADAL" clId="{A7F07307-C11E-45BA-AAB4-8AC43D446B01}" dt="2022-08-18T07:57:27.370" v="29896" actId="478"/>
          <ac:grpSpMkLst>
            <pc:docMk/>
            <pc:sldMk cId="2687575328" sldId="3537"/>
            <ac:grpSpMk id="46" creationId="{B27BBD86-493D-55F2-5C57-DE8E7B119310}"/>
          </ac:grpSpMkLst>
        </pc:grpChg>
        <pc:picChg chg="add del mod">
          <ac:chgData name="Xiting Wang" userId="4215c639-9d29-431d-98bc-3378e62bb0e5" providerId="ADAL" clId="{A7F07307-C11E-45BA-AAB4-8AC43D446B01}" dt="2022-08-18T07:57:22.540" v="29892" actId="478"/>
          <ac:picMkLst>
            <pc:docMk/>
            <pc:sldMk cId="2687575328" sldId="3537"/>
            <ac:picMk id="11" creationId="{79A9D2EF-40E4-C7CD-8A67-3F7A3E1ECC82}"/>
          </ac:picMkLst>
        </pc:picChg>
        <pc:picChg chg="del">
          <ac:chgData name="Xiting Wang" userId="4215c639-9d29-431d-98bc-3378e62bb0e5" providerId="ADAL" clId="{A7F07307-C11E-45BA-AAB4-8AC43D446B01}" dt="2022-08-18T07:51:43.083" v="29609" actId="478"/>
          <ac:picMkLst>
            <pc:docMk/>
            <pc:sldMk cId="2687575328" sldId="3537"/>
            <ac:picMk id="13" creationId="{672F889D-5FED-5CC7-3A3C-5C28B9C8A013}"/>
          </ac:picMkLst>
        </pc:picChg>
        <pc:picChg chg="del">
          <ac:chgData name="Xiting Wang" userId="4215c639-9d29-431d-98bc-3378e62bb0e5" providerId="ADAL" clId="{A7F07307-C11E-45BA-AAB4-8AC43D446B01}" dt="2022-08-18T07:51:47.973" v="29613" actId="478"/>
          <ac:picMkLst>
            <pc:docMk/>
            <pc:sldMk cId="2687575328" sldId="3537"/>
            <ac:picMk id="14" creationId="{5B6EA7F7-3AD0-35AE-50D9-0FF5713C5E5C}"/>
          </ac:picMkLst>
        </pc:picChg>
        <pc:picChg chg="mod">
          <ac:chgData name="Xiting Wang" userId="4215c639-9d29-431d-98bc-3378e62bb0e5" providerId="ADAL" clId="{A7F07307-C11E-45BA-AAB4-8AC43D446B01}" dt="2022-08-18T07:55:56.505" v="29862" actId="1076"/>
          <ac:picMkLst>
            <pc:docMk/>
            <pc:sldMk cId="2687575328" sldId="3537"/>
            <ac:picMk id="26" creationId="{D4A1EEA9-08A8-3A6C-2168-27820E6544E0}"/>
          </ac:picMkLst>
        </pc:picChg>
        <pc:picChg chg="del">
          <ac:chgData name="Xiting Wang" userId="4215c639-9d29-431d-98bc-3378e62bb0e5" providerId="ADAL" clId="{A7F07307-C11E-45BA-AAB4-8AC43D446B01}" dt="2022-08-18T07:51:49.550" v="29615" actId="478"/>
          <ac:picMkLst>
            <pc:docMk/>
            <pc:sldMk cId="2687575328" sldId="3537"/>
            <ac:picMk id="28" creationId="{9330CBE5-E38A-C777-05B9-8D7F27B2C655}"/>
          </ac:picMkLst>
        </pc:picChg>
        <pc:picChg chg="del">
          <ac:chgData name="Xiting Wang" userId="4215c639-9d29-431d-98bc-3378e62bb0e5" providerId="ADAL" clId="{A7F07307-C11E-45BA-AAB4-8AC43D446B01}" dt="2022-08-18T07:51:42.138" v="29608" actId="478"/>
          <ac:picMkLst>
            <pc:docMk/>
            <pc:sldMk cId="2687575328" sldId="3537"/>
            <ac:picMk id="31" creationId="{98B6DE2C-FC17-5A96-D73D-C2C829F13A7C}"/>
          </ac:picMkLst>
        </pc:picChg>
        <pc:picChg chg="mod">
          <ac:chgData name="Xiting Wang" userId="4215c639-9d29-431d-98bc-3378e62bb0e5" providerId="ADAL" clId="{A7F07307-C11E-45BA-AAB4-8AC43D446B01}" dt="2022-08-18T07:56:27.153" v="29873" actId="1076"/>
          <ac:picMkLst>
            <pc:docMk/>
            <pc:sldMk cId="2687575328" sldId="3537"/>
            <ac:picMk id="38" creationId="{0C5F741B-E6F7-0793-6D82-849209E11829}"/>
          </ac:picMkLst>
        </pc:picChg>
        <pc:picChg chg="mod">
          <ac:chgData name="Xiting Wang" userId="4215c639-9d29-431d-98bc-3378e62bb0e5" providerId="ADAL" clId="{A7F07307-C11E-45BA-AAB4-8AC43D446B01}" dt="2022-08-18T07:56:27.153" v="29873" actId="1076"/>
          <ac:picMkLst>
            <pc:docMk/>
            <pc:sldMk cId="2687575328" sldId="3537"/>
            <ac:picMk id="39" creationId="{B7EA4F70-1E21-802C-D9B2-ED2BEFC92CE0}"/>
          </ac:picMkLst>
        </pc:picChg>
        <pc:picChg chg="mod">
          <ac:chgData name="Xiting Wang" userId="4215c639-9d29-431d-98bc-3378e62bb0e5" providerId="ADAL" clId="{A7F07307-C11E-45BA-AAB4-8AC43D446B01}" dt="2022-08-18T07:56:27.153" v="29873" actId="1076"/>
          <ac:picMkLst>
            <pc:docMk/>
            <pc:sldMk cId="2687575328" sldId="3537"/>
            <ac:picMk id="40" creationId="{C67BA65A-119F-B6B3-98DC-6266D1550BB5}"/>
          </ac:picMkLst>
        </pc:picChg>
        <pc:picChg chg="add mod">
          <ac:chgData name="Xiting Wang" userId="4215c639-9d29-431d-98bc-3378e62bb0e5" providerId="ADAL" clId="{A7F07307-C11E-45BA-AAB4-8AC43D446B01}" dt="2022-08-18T07:57:25.683" v="29895" actId="1076"/>
          <ac:picMkLst>
            <pc:docMk/>
            <pc:sldMk cId="2687575328" sldId="3537"/>
            <ac:picMk id="43" creationId="{08CD5D6B-9563-D0E0-241F-01ABCA3A2BDE}"/>
          </ac:picMkLst>
        </pc:picChg>
        <pc:picChg chg="add mod">
          <ac:chgData name="Xiting Wang" userId="4215c639-9d29-431d-98bc-3378e62bb0e5" providerId="ADAL" clId="{A7F07307-C11E-45BA-AAB4-8AC43D446B01}" dt="2022-08-18T07:57:25.683" v="29895" actId="1076"/>
          <ac:picMkLst>
            <pc:docMk/>
            <pc:sldMk cId="2687575328" sldId="3537"/>
            <ac:picMk id="45" creationId="{8E7211A1-D26C-B1F5-B94A-5AE313730219}"/>
          </ac:picMkLst>
        </pc:picChg>
        <pc:picChg chg="add mod modCrop">
          <ac:chgData name="Xiting Wang" userId="4215c639-9d29-431d-98bc-3378e62bb0e5" providerId="ADAL" clId="{A7F07307-C11E-45BA-AAB4-8AC43D446B01}" dt="2022-08-18T08:31:14.977" v="31835" actId="1076"/>
          <ac:picMkLst>
            <pc:docMk/>
            <pc:sldMk cId="2687575328" sldId="3537"/>
            <ac:picMk id="53" creationId="{FEEEA2D2-51C8-D006-4D00-87668D911D01}"/>
          </ac:picMkLst>
        </pc:picChg>
        <pc:picChg chg="add del">
          <ac:chgData name="Xiting Wang" userId="4215c639-9d29-431d-98bc-3378e62bb0e5" providerId="ADAL" clId="{A7F07307-C11E-45BA-AAB4-8AC43D446B01}" dt="2022-08-18T08:07:23.590" v="30362" actId="22"/>
          <ac:picMkLst>
            <pc:docMk/>
            <pc:sldMk cId="2687575328" sldId="3537"/>
            <ac:picMk id="55" creationId="{82236D3B-48E9-F607-90A0-73771975B67D}"/>
          </ac:picMkLst>
        </pc:picChg>
        <pc:picChg chg="add del">
          <ac:chgData name="Xiting Wang" userId="4215c639-9d29-431d-98bc-3378e62bb0e5" providerId="ADAL" clId="{A7F07307-C11E-45BA-AAB4-8AC43D446B01}" dt="2022-08-18T08:07:25.088" v="30364" actId="22"/>
          <ac:picMkLst>
            <pc:docMk/>
            <pc:sldMk cId="2687575328" sldId="3537"/>
            <ac:picMk id="57" creationId="{FDFBE4C6-3E10-E0E8-A814-AC696120A1AE}"/>
          </ac:picMkLst>
        </pc:picChg>
      </pc:sldChg>
      <pc:sldChg chg="addSp delSp modSp add mod ord modAnim modNotesTx">
        <pc:chgData name="Xiting Wang" userId="4215c639-9d29-431d-98bc-3378e62bb0e5" providerId="ADAL" clId="{A7F07307-C11E-45BA-AAB4-8AC43D446B01}" dt="2022-08-20T10:20:59.981" v="55417" actId="21"/>
        <pc:sldMkLst>
          <pc:docMk/>
          <pc:sldMk cId="487864219" sldId="3538"/>
        </pc:sldMkLst>
        <pc:spChg chg="mod">
          <ac:chgData name="Xiting Wang" userId="4215c639-9d29-431d-98bc-3378e62bb0e5" providerId="ADAL" clId="{A7F07307-C11E-45BA-AAB4-8AC43D446B01}" dt="2022-08-20T09:48:05.722" v="53931" actId="20577"/>
          <ac:spMkLst>
            <pc:docMk/>
            <pc:sldMk cId="487864219" sldId="3538"/>
            <ac:spMk id="2" creationId="{BF2BE18E-52F9-8BDC-C85A-E7B62F14698A}"/>
          </ac:spMkLst>
        </pc:spChg>
        <pc:spChg chg="add del mod">
          <ac:chgData name="Xiting Wang" userId="4215c639-9d29-431d-98bc-3378e62bb0e5" providerId="ADAL" clId="{A7F07307-C11E-45BA-AAB4-8AC43D446B01}" dt="2022-08-18T08:32:26.641" v="31845"/>
          <ac:spMkLst>
            <pc:docMk/>
            <pc:sldMk cId="487864219" sldId="3538"/>
            <ac:spMk id="3" creationId="{8E4C74F2-A5AF-2E27-1CCF-DECF0064CFC7}"/>
          </ac:spMkLst>
        </pc:spChg>
        <pc:spChg chg="add del mod">
          <ac:chgData name="Xiting Wang" userId="4215c639-9d29-431d-98bc-3378e62bb0e5" providerId="ADAL" clId="{A7F07307-C11E-45BA-AAB4-8AC43D446B01}" dt="2022-08-20T09:40:53.952" v="53148" actId="478"/>
          <ac:spMkLst>
            <pc:docMk/>
            <pc:sldMk cId="487864219" sldId="3538"/>
            <ac:spMk id="4" creationId="{27BB53B9-A173-7F9E-0FB4-D7E251D1968D}"/>
          </ac:spMkLst>
        </pc:spChg>
        <pc:spChg chg="add mod">
          <ac:chgData name="Xiting Wang" userId="4215c639-9d29-431d-98bc-3378e62bb0e5" providerId="ADAL" clId="{A7F07307-C11E-45BA-AAB4-8AC43D446B01}" dt="2022-08-20T09:21:52.532" v="51729" actId="113"/>
          <ac:spMkLst>
            <pc:docMk/>
            <pc:sldMk cId="487864219" sldId="3538"/>
            <ac:spMk id="5" creationId="{9E31EC3B-1E1D-37A2-175B-806CB0E0B86A}"/>
          </ac:spMkLst>
        </pc:spChg>
        <pc:spChg chg="del">
          <ac:chgData name="Xiting Wang" userId="4215c639-9d29-431d-98bc-3378e62bb0e5" providerId="ADAL" clId="{A7F07307-C11E-45BA-AAB4-8AC43D446B01}" dt="2022-08-19T07:07:26.889" v="37836" actId="478"/>
          <ac:spMkLst>
            <pc:docMk/>
            <pc:sldMk cId="487864219" sldId="3538"/>
            <ac:spMk id="7" creationId="{15A9212A-442E-C54F-C861-1D44AED07F23}"/>
          </ac:spMkLst>
        </pc:spChg>
        <pc:spChg chg="add mod">
          <ac:chgData name="Xiting Wang" userId="4215c639-9d29-431d-98bc-3378e62bb0e5" providerId="ADAL" clId="{A7F07307-C11E-45BA-AAB4-8AC43D446B01}" dt="2022-08-20T09:49:58.563" v="54006" actId="1076"/>
          <ac:spMkLst>
            <pc:docMk/>
            <pc:sldMk cId="487864219" sldId="3538"/>
            <ac:spMk id="8" creationId="{195A5B4F-255C-6864-D934-494A9879C5A7}"/>
          </ac:spMkLst>
        </pc:spChg>
        <pc:spChg chg="del">
          <ac:chgData name="Xiting Wang" userId="4215c639-9d29-431d-98bc-3378e62bb0e5" providerId="ADAL" clId="{A7F07307-C11E-45BA-AAB4-8AC43D446B01}" dt="2022-08-20T09:41:10.574" v="53152" actId="478"/>
          <ac:spMkLst>
            <pc:docMk/>
            <pc:sldMk cId="487864219" sldId="3538"/>
            <ac:spMk id="9" creationId="{D66F8F30-D81C-D7E4-EEFE-9607C35BE285}"/>
          </ac:spMkLst>
        </pc:spChg>
        <pc:spChg chg="del">
          <ac:chgData name="Xiting Wang" userId="4215c639-9d29-431d-98bc-3378e62bb0e5" providerId="ADAL" clId="{A7F07307-C11E-45BA-AAB4-8AC43D446B01}" dt="2022-08-20T09:41:08.623" v="53150" actId="478"/>
          <ac:spMkLst>
            <pc:docMk/>
            <pc:sldMk cId="487864219" sldId="3538"/>
            <ac:spMk id="10" creationId="{F124B31E-94EC-78F9-1F14-1B9A77CD92F7}"/>
          </ac:spMkLst>
        </pc:spChg>
        <pc:spChg chg="del">
          <ac:chgData name="Xiting Wang" userId="4215c639-9d29-431d-98bc-3378e62bb0e5" providerId="ADAL" clId="{A7F07307-C11E-45BA-AAB4-8AC43D446B01}" dt="2022-08-20T09:41:08.623" v="53150" actId="478"/>
          <ac:spMkLst>
            <pc:docMk/>
            <pc:sldMk cId="487864219" sldId="3538"/>
            <ac:spMk id="12" creationId="{53CB3802-4004-6296-6FB3-BA74357C3664}"/>
          </ac:spMkLst>
        </pc:spChg>
        <pc:spChg chg="add mod">
          <ac:chgData name="Xiting Wang" userId="4215c639-9d29-431d-98bc-3378e62bb0e5" providerId="ADAL" clId="{A7F07307-C11E-45BA-AAB4-8AC43D446B01}" dt="2022-08-20T09:50:26.359" v="54097" actId="20577"/>
          <ac:spMkLst>
            <pc:docMk/>
            <pc:sldMk cId="487864219" sldId="3538"/>
            <ac:spMk id="13" creationId="{3F0A7E67-06F9-9DAB-ACAB-FCCFD86B8501}"/>
          </ac:spMkLst>
        </pc:spChg>
        <pc:spChg chg="del mod">
          <ac:chgData name="Xiting Wang" userId="4215c639-9d29-431d-98bc-3378e62bb0e5" providerId="ADAL" clId="{A7F07307-C11E-45BA-AAB4-8AC43D446B01}" dt="2022-08-20T09:40:53.952" v="53148" actId="478"/>
          <ac:spMkLst>
            <pc:docMk/>
            <pc:sldMk cId="487864219" sldId="3538"/>
            <ac:spMk id="16" creationId="{285D9B3B-3470-15E0-560E-8AFB79D35852}"/>
          </ac:spMkLst>
        </pc:spChg>
        <pc:spChg chg="del mod">
          <ac:chgData name="Xiting Wang" userId="4215c639-9d29-431d-98bc-3378e62bb0e5" providerId="ADAL" clId="{A7F07307-C11E-45BA-AAB4-8AC43D446B01}" dt="2022-08-19T07:06:29.283" v="37806" actId="478"/>
          <ac:spMkLst>
            <pc:docMk/>
            <pc:sldMk cId="487864219" sldId="3538"/>
            <ac:spMk id="17" creationId="{04A6C771-9709-B7C9-73E7-3C4F05333205}"/>
          </ac:spMkLst>
        </pc:spChg>
        <pc:spChg chg="add del mod">
          <ac:chgData name="Xiting Wang" userId="4215c639-9d29-431d-98bc-3378e62bb0e5" providerId="ADAL" clId="{A7F07307-C11E-45BA-AAB4-8AC43D446B01}" dt="2022-08-20T10:18:22.227" v="55321" actId="478"/>
          <ac:spMkLst>
            <pc:docMk/>
            <pc:sldMk cId="487864219" sldId="3538"/>
            <ac:spMk id="19" creationId="{A2331BFE-0FFF-1EE5-5166-F7EC857348C9}"/>
          </ac:spMkLst>
        </pc:spChg>
        <pc:spChg chg="del">
          <ac:chgData name="Xiting Wang" userId="4215c639-9d29-431d-98bc-3378e62bb0e5" providerId="ADAL" clId="{A7F07307-C11E-45BA-AAB4-8AC43D446B01}" dt="2022-08-20T09:41:08.623" v="53150" actId="478"/>
          <ac:spMkLst>
            <pc:docMk/>
            <pc:sldMk cId="487864219" sldId="3538"/>
            <ac:spMk id="20" creationId="{9270F36E-8245-690F-EB2F-9FADF15ACBD7}"/>
          </ac:spMkLst>
        </pc:spChg>
        <pc:spChg chg="del mod">
          <ac:chgData name="Xiting Wang" userId="4215c639-9d29-431d-98bc-3378e62bb0e5" providerId="ADAL" clId="{A7F07307-C11E-45BA-AAB4-8AC43D446B01}" dt="2022-08-20T09:40:53.952" v="53148" actId="478"/>
          <ac:spMkLst>
            <pc:docMk/>
            <pc:sldMk cId="487864219" sldId="3538"/>
            <ac:spMk id="21" creationId="{5CB929DA-DBAF-C6C3-944E-6A595D574AF4}"/>
          </ac:spMkLst>
        </pc:spChg>
        <pc:spChg chg="add mod">
          <ac:chgData name="Xiting Wang" userId="4215c639-9d29-431d-98bc-3378e62bb0e5" providerId="ADAL" clId="{A7F07307-C11E-45BA-AAB4-8AC43D446B01}" dt="2022-08-20T09:49:58.563" v="54006" actId="1076"/>
          <ac:spMkLst>
            <pc:docMk/>
            <pc:sldMk cId="487864219" sldId="3538"/>
            <ac:spMk id="22" creationId="{1C209486-4EC0-0F68-BFE4-9681A3F9377B}"/>
          </ac:spMkLst>
        </pc:spChg>
        <pc:spChg chg="del">
          <ac:chgData name="Xiting Wang" userId="4215c639-9d29-431d-98bc-3378e62bb0e5" providerId="ADAL" clId="{A7F07307-C11E-45BA-AAB4-8AC43D446B01}" dt="2022-08-20T09:41:09.636" v="53151" actId="478"/>
          <ac:spMkLst>
            <pc:docMk/>
            <pc:sldMk cId="487864219" sldId="3538"/>
            <ac:spMk id="23" creationId="{A8D7EB54-AEC7-157F-2104-F780A96784E8}"/>
          </ac:spMkLst>
        </pc:spChg>
        <pc:spChg chg="del mod">
          <ac:chgData name="Xiting Wang" userId="4215c639-9d29-431d-98bc-3378e62bb0e5" providerId="ADAL" clId="{A7F07307-C11E-45BA-AAB4-8AC43D446B01}" dt="2022-08-19T07:06:29.283" v="37806" actId="478"/>
          <ac:spMkLst>
            <pc:docMk/>
            <pc:sldMk cId="487864219" sldId="3538"/>
            <ac:spMk id="24" creationId="{2525E222-6B6D-DD53-2D39-80E0B7E6AD6D}"/>
          </ac:spMkLst>
        </pc:spChg>
        <pc:spChg chg="del mod">
          <ac:chgData name="Xiting Wang" userId="4215c639-9d29-431d-98bc-3378e62bb0e5" providerId="ADAL" clId="{A7F07307-C11E-45BA-AAB4-8AC43D446B01}" dt="2022-08-19T07:06:29.283" v="37806" actId="478"/>
          <ac:spMkLst>
            <pc:docMk/>
            <pc:sldMk cId="487864219" sldId="3538"/>
            <ac:spMk id="27" creationId="{3515F6C2-E63A-E4AB-4FA2-2E1223942DFA}"/>
          </ac:spMkLst>
        </pc:spChg>
        <pc:spChg chg="del">
          <ac:chgData name="Xiting Wang" userId="4215c639-9d29-431d-98bc-3378e62bb0e5" providerId="ADAL" clId="{A7F07307-C11E-45BA-AAB4-8AC43D446B01}" dt="2022-08-18T08:19:32.808" v="31055" actId="478"/>
          <ac:spMkLst>
            <pc:docMk/>
            <pc:sldMk cId="487864219" sldId="3538"/>
            <ac:spMk id="29" creationId="{42C37408-55F3-4EF1-603E-ADB69872E5BB}"/>
          </ac:spMkLst>
        </pc:spChg>
        <pc:spChg chg="add mod topLvl">
          <ac:chgData name="Xiting Wang" userId="4215c639-9d29-431d-98bc-3378e62bb0e5" providerId="ADAL" clId="{A7F07307-C11E-45BA-AAB4-8AC43D446B01}" dt="2022-08-20T09:42:09.504" v="53169" actId="165"/>
          <ac:spMkLst>
            <pc:docMk/>
            <pc:sldMk cId="487864219" sldId="3538"/>
            <ac:spMk id="29" creationId="{D1840BF3-F218-2E5D-F15B-B2275548283D}"/>
          </ac:spMkLst>
        </pc:spChg>
        <pc:spChg chg="add del mod">
          <ac:chgData name="Xiting Wang" userId="4215c639-9d29-431d-98bc-3378e62bb0e5" providerId="ADAL" clId="{A7F07307-C11E-45BA-AAB4-8AC43D446B01}" dt="2022-08-20T09:41:13.198" v="53153" actId="478"/>
          <ac:spMkLst>
            <pc:docMk/>
            <pc:sldMk cId="487864219" sldId="3538"/>
            <ac:spMk id="30" creationId="{8DDBA80A-088B-4A9D-856E-27971DCA8D26}"/>
          </ac:spMkLst>
        </pc:spChg>
        <pc:spChg chg="add mod topLvl">
          <ac:chgData name="Xiting Wang" userId="4215c639-9d29-431d-98bc-3378e62bb0e5" providerId="ADAL" clId="{A7F07307-C11E-45BA-AAB4-8AC43D446B01}" dt="2022-08-20T09:42:09.504" v="53169" actId="165"/>
          <ac:spMkLst>
            <pc:docMk/>
            <pc:sldMk cId="487864219" sldId="3538"/>
            <ac:spMk id="31" creationId="{9DDC4D81-1A32-0FFB-6952-4F931DF066B8}"/>
          </ac:spMkLst>
        </pc:spChg>
        <pc:spChg chg="del mod">
          <ac:chgData name="Xiting Wang" userId="4215c639-9d29-431d-98bc-3378e62bb0e5" providerId="ADAL" clId="{A7F07307-C11E-45BA-AAB4-8AC43D446B01}" dt="2022-08-19T07:06:29.283" v="37806" actId="478"/>
          <ac:spMkLst>
            <pc:docMk/>
            <pc:sldMk cId="487864219" sldId="3538"/>
            <ac:spMk id="32" creationId="{871E04DF-39FB-7C75-3EA6-10DE4C6503F0}"/>
          </ac:spMkLst>
        </pc:spChg>
        <pc:spChg chg="del mod">
          <ac:chgData name="Xiting Wang" userId="4215c639-9d29-431d-98bc-3378e62bb0e5" providerId="ADAL" clId="{A7F07307-C11E-45BA-AAB4-8AC43D446B01}" dt="2022-08-20T09:41:13.198" v="53153" actId="478"/>
          <ac:spMkLst>
            <pc:docMk/>
            <pc:sldMk cId="487864219" sldId="3538"/>
            <ac:spMk id="33" creationId="{36221B8C-84A0-651E-5484-46E987FD4CC4}"/>
          </ac:spMkLst>
        </pc:spChg>
        <pc:spChg chg="del">
          <ac:chgData name="Xiting Wang" userId="4215c639-9d29-431d-98bc-3378e62bb0e5" providerId="ADAL" clId="{A7F07307-C11E-45BA-AAB4-8AC43D446B01}" dt="2022-08-20T09:41:08.623" v="53150" actId="478"/>
          <ac:spMkLst>
            <pc:docMk/>
            <pc:sldMk cId="487864219" sldId="3538"/>
            <ac:spMk id="35" creationId="{86B51E68-629A-667B-E1F6-74B4811560D9}"/>
          </ac:spMkLst>
        </pc:spChg>
        <pc:spChg chg="del">
          <ac:chgData name="Xiting Wang" userId="4215c639-9d29-431d-98bc-3378e62bb0e5" providerId="ADAL" clId="{A7F07307-C11E-45BA-AAB4-8AC43D446B01}" dt="2022-08-20T09:41:08.623" v="53150" actId="478"/>
          <ac:spMkLst>
            <pc:docMk/>
            <pc:sldMk cId="487864219" sldId="3538"/>
            <ac:spMk id="36" creationId="{A461F324-3392-5089-1DF1-E5CFE7EBBC10}"/>
          </ac:spMkLst>
        </pc:spChg>
        <pc:spChg chg="add mod">
          <ac:chgData name="Xiting Wang" userId="4215c639-9d29-431d-98bc-3378e62bb0e5" providerId="ADAL" clId="{A7F07307-C11E-45BA-AAB4-8AC43D446B01}" dt="2022-08-20T10:18:35.488" v="55327" actId="1076"/>
          <ac:spMkLst>
            <pc:docMk/>
            <pc:sldMk cId="487864219" sldId="3538"/>
            <ac:spMk id="37" creationId="{BDE30860-A304-B5A6-3184-9BAA92D2C80A}"/>
          </ac:spMkLst>
        </pc:spChg>
        <pc:spChg chg="mod">
          <ac:chgData name="Xiting Wang" userId="4215c639-9d29-431d-98bc-3378e62bb0e5" providerId="ADAL" clId="{A7F07307-C11E-45BA-AAB4-8AC43D446B01}" dt="2022-08-20T09:46:00.510" v="53686" actId="20577"/>
          <ac:spMkLst>
            <pc:docMk/>
            <pc:sldMk cId="487864219" sldId="3538"/>
            <ac:spMk id="39" creationId="{BD7CFA07-12DB-498E-4A1F-BD44F34AEE0B}"/>
          </ac:spMkLst>
        </pc:spChg>
        <pc:spChg chg="add del">
          <ac:chgData name="Xiting Wang" userId="4215c639-9d29-431d-98bc-3378e62bb0e5" providerId="ADAL" clId="{A7F07307-C11E-45BA-AAB4-8AC43D446B01}" dt="2022-08-20T10:20:59.981" v="55417" actId="21"/>
          <ac:spMkLst>
            <pc:docMk/>
            <pc:sldMk cId="487864219" sldId="3538"/>
            <ac:spMk id="45" creationId="{699B0B12-1FC7-E6F9-B178-11EBC8E9B8A0}"/>
          </ac:spMkLst>
        </pc:spChg>
        <pc:spChg chg="del mod">
          <ac:chgData name="Xiting Wang" userId="4215c639-9d29-431d-98bc-3378e62bb0e5" providerId="ADAL" clId="{A7F07307-C11E-45BA-AAB4-8AC43D446B01}" dt="2022-08-20T09:40:53.952" v="53148" actId="478"/>
          <ac:spMkLst>
            <pc:docMk/>
            <pc:sldMk cId="487864219" sldId="3538"/>
            <ac:spMk id="48" creationId="{5BCFCE52-CD47-E364-7AD3-07AD3B6FCBB8}"/>
          </ac:spMkLst>
        </pc:spChg>
        <pc:spChg chg="add mod">
          <ac:chgData name="Xiting Wang" userId="4215c639-9d29-431d-98bc-3378e62bb0e5" providerId="ADAL" clId="{A7F07307-C11E-45BA-AAB4-8AC43D446B01}" dt="2022-08-20T09:42:13.266" v="53170" actId="1076"/>
          <ac:spMkLst>
            <pc:docMk/>
            <pc:sldMk cId="487864219" sldId="3538"/>
            <ac:spMk id="51" creationId="{D3784F45-0B16-8995-FCB1-F01A8947CE69}"/>
          </ac:spMkLst>
        </pc:spChg>
        <pc:spChg chg="add del mod">
          <ac:chgData name="Xiting Wang" userId="4215c639-9d29-431d-98bc-3378e62bb0e5" providerId="ADAL" clId="{A7F07307-C11E-45BA-AAB4-8AC43D446B01}" dt="2022-08-20T09:41:13.198" v="53153" actId="478"/>
          <ac:spMkLst>
            <pc:docMk/>
            <pc:sldMk cId="487864219" sldId="3538"/>
            <ac:spMk id="54" creationId="{D85EAA9F-D2DC-5B54-E440-E87D4EB41CA9}"/>
          </ac:spMkLst>
        </pc:spChg>
        <pc:spChg chg="add del mod">
          <ac:chgData name="Xiting Wang" userId="4215c639-9d29-431d-98bc-3378e62bb0e5" providerId="ADAL" clId="{A7F07307-C11E-45BA-AAB4-8AC43D446B01}" dt="2022-08-20T09:41:13.198" v="53153" actId="478"/>
          <ac:spMkLst>
            <pc:docMk/>
            <pc:sldMk cId="487864219" sldId="3538"/>
            <ac:spMk id="55" creationId="{BFE586DC-3347-4266-8020-F196E6BD32F7}"/>
          </ac:spMkLst>
        </pc:spChg>
        <pc:spChg chg="add del mod">
          <ac:chgData name="Xiting Wang" userId="4215c639-9d29-431d-98bc-3378e62bb0e5" providerId="ADAL" clId="{A7F07307-C11E-45BA-AAB4-8AC43D446B01}" dt="2022-08-20T09:41:13.198" v="53153" actId="478"/>
          <ac:spMkLst>
            <pc:docMk/>
            <pc:sldMk cId="487864219" sldId="3538"/>
            <ac:spMk id="56" creationId="{4A2340B2-6A40-EAFF-9EBC-1B57C763F8D4}"/>
          </ac:spMkLst>
        </pc:spChg>
        <pc:grpChg chg="add del mod">
          <ac:chgData name="Xiting Wang" userId="4215c639-9d29-431d-98bc-3378e62bb0e5" providerId="ADAL" clId="{A7F07307-C11E-45BA-AAB4-8AC43D446B01}" dt="2022-08-20T09:42:09.504" v="53169" actId="165"/>
          <ac:grpSpMkLst>
            <pc:docMk/>
            <pc:sldMk cId="487864219" sldId="3538"/>
            <ac:grpSpMk id="3" creationId="{486C3D97-BD57-AEC3-80D7-F9EE584A0DA8}"/>
          </ac:grpSpMkLst>
        </pc:grpChg>
        <pc:grpChg chg="add mod">
          <ac:chgData name="Xiting Wang" userId="4215c639-9d29-431d-98bc-3378e62bb0e5" providerId="ADAL" clId="{A7F07307-C11E-45BA-AAB4-8AC43D446B01}" dt="2022-08-20T09:41:36.233" v="53160" actId="1076"/>
          <ac:grpSpMkLst>
            <pc:docMk/>
            <pc:sldMk cId="487864219" sldId="3538"/>
            <ac:grpSpMk id="7" creationId="{5A696043-6AB7-E282-7BF4-A81CC17F60B5}"/>
          </ac:grpSpMkLst>
        </pc:grpChg>
        <pc:grpChg chg="add mod">
          <ac:chgData name="Xiting Wang" userId="4215c639-9d29-431d-98bc-3378e62bb0e5" providerId="ADAL" clId="{A7F07307-C11E-45BA-AAB4-8AC43D446B01}" dt="2022-08-20T09:42:13.266" v="53170" actId="1076"/>
          <ac:grpSpMkLst>
            <pc:docMk/>
            <pc:sldMk cId="487864219" sldId="3538"/>
            <ac:grpSpMk id="34" creationId="{56C2FDFC-66CD-01B8-9263-F3F520F83823}"/>
          </ac:grpSpMkLst>
        </pc:grpChg>
        <pc:grpChg chg="del mod">
          <ac:chgData name="Xiting Wang" userId="4215c639-9d29-431d-98bc-3378e62bb0e5" providerId="ADAL" clId="{A7F07307-C11E-45BA-AAB4-8AC43D446B01}" dt="2022-08-19T07:06:29.283" v="37806" actId="478"/>
          <ac:grpSpMkLst>
            <pc:docMk/>
            <pc:sldMk cId="487864219" sldId="3538"/>
            <ac:grpSpMk id="37" creationId="{B04E86CC-15BF-A6AD-7AAB-7BEA14D8FCA8}"/>
          </ac:grpSpMkLst>
        </pc:grpChg>
        <pc:grpChg chg="mod topLvl">
          <ac:chgData name="Xiting Wang" userId="4215c639-9d29-431d-98bc-3378e62bb0e5" providerId="ADAL" clId="{A7F07307-C11E-45BA-AAB4-8AC43D446B01}" dt="2022-08-20T09:42:13.266" v="53170" actId="1076"/>
          <ac:grpSpMkLst>
            <pc:docMk/>
            <pc:sldMk cId="487864219" sldId="3538"/>
            <ac:grpSpMk id="40" creationId="{BE6D5D80-D969-FAD5-6A76-E651BA968A50}"/>
          </ac:grpSpMkLst>
        </pc:grpChg>
        <pc:grpChg chg="del mod">
          <ac:chgData name="Xiting Wang" userId="4215c639-9d29-431d-98bc-3378e62bb0e5" providerId="ADAL" clId="{A7F07307-C11E-45BA-AAB4-8AC43D446B01}" dt="2022-08-19T07:06:29.283" v="37806" actId="478"/>
          <ac:grpSpMkLst>
            <pc:docMk/>
            <pc:sldMk cId="487864219" sldId="3538"/>
            <ac:grpSpMk id="46" creationId="{B27BBD86-493D-55F2-5C57-DE8E7B119310}"/>
          </ac:grpSpMkLst>
        </pc:grpChg>
        <pc:grpChg chg="add mod">
          <ac:chgData name="Xiting Wang" userId="4215c639-9d29-431d-98bc-3378e62bb0e5" providerId="ADAL" clId="{A7F07307-C11E-45BA-AAB4-8AC43D446B01}" dt="2022-08-20T09:42:13.266" v="53170" actId="1076"/>
          <ac:grpSpMkLst>
            <pc:docMk/>
            <pc:sldMk cId="487864219" sldId="3538"/>
            <ac:grpSpMk id="47" creationId="{7A908B98-CB07-EE65-9695-80004C5A4DB7}"/>
          </ac:grpSpMkLst>
        </pc:grpChg>
        <pc:picChg chg="add del mod">
          <ac:chgData name="Xiting Wang" userId="4215c639-9d29-431d-98bc-3378e62bb0e5" providerId="ADAL" clId="{A7F07307-C11E-45BA-AAB4-8AC43D446B01}" dt="2022-08-18T08:32:26.641" v="31845"/>
          <ac:picMkLst>
            <pc:docMk/>
            <pc:sldMk cId="487864219" sldId="3538"/>
            <ac:picMk id="4" creationId="{C2A31F4C-A615-B3A0-3D96-9FEE8A536FA2}"/>
          </ac:picMkLst>
        </pc:picChg>
        <pc:picChg chg="add del mod">
          <ac:chgData name="Xiting Wang" userId="4215c639-9d29-431d-98bc-3378e62bb0e5" providerId="ADAL" clId="{A7F07307-C11E-45BA-AAB4-8AC43D446B01}" dt="2022-08-20T09:41:13.198" v="53153" actId="478"/>
          <ac:picMkLst>
            <pc:docMk/>
            <pc:sldMk cId="487864219" sldId="3538"/>
            <ac:picMk id="6" creationId="{739E7A9F-946A-5584-E876-92CB5F77ADE8}"/>
          </ac:picMkLst>
        </pc:picChg>
        <pc:picChg chg="del mod">
          <ac:chgData name="Xiting Wang" userId="4215c639-9d29-431d-98bc-3378e62bb0e5" providerId="ADAL" clId="{A7F07307-C11E-45BA-AAB4-8AC43D446B01}" dt="2022-08-20T09:40:53.952" v="53148" actId="478"/>
          <ac:picMkLst>
            <pc:docMk/>
            <pc:sldMk cId="487864219" sldId="3538"/>
            <ac:picMk id="11" creationId="{79A9D2EF-40E4-C7CD-8A67-3F7A3E1ECC82}"/>
          </ac:picMkLst>
        </pc:picChg>
        <pc:picChg chg="add mod">
          <ac:chgData name="Xiting Wang" userId="4215c639-9d29-431d-98bc-3378e62bb0e5" providerId="ADAL" clId="{A7F07307-C11E-45BA-AAB4-8AC43D446B01}" dt="2022-08-20T09:49:58.563" v="54006" actId="1076"/>
          <ac:picMkLst>
            <pc:docMk/>
            <pc:sldMk cId="487864219" sldId="3538"/>
            <ac:picMk id="14" creationId="{67C113BA-4669-F989-6320-EA345B462998}"/>
          </ac:picMkLst>
        </pc:picChg>
        <pc:picChg chg="add mod">
          <ac:chgData name="Xiting Wang" userId="4215c639-9d29-431d-98bc-3378e62bb0e5" providerId="ADAL" clId="{A7F07307-C11E-45BA-AAB4-8AC43D446B01}" dt="2022-08-20T09:49:58.563" v="54006" actId="1076"/>
          <ac:picMkLst>
            <pc:docMk/>
            <pc:sldMk cId="487864219" sldId="3538"/>
            <ac:picMk id="18" creationId="{B85B9B96-23A8-64B1-096C-EC40C22F1293}"/>
          </ac:picMkLst>
        </pc:picChg>
        <pc:picChg chg="add mod">
          <ac:chgData name="Xiting Wang" userId="4215c639-9d29-431d-98bc-3378e62bb0e5" providerId="ADAL" clId="{A7F07307-C11E-45BA-AAB4-8AC43D446B01}" dt="2022-08-20T09:50:03.627" v="54009" actId="1076"/>
          <ac:picMkLst>
            <pc:docMk/>
            <pc:sldMk cId="487864219" sldId="3538"/>
            <ac:picMk id="25" creationId="{E1E551C0-A9AF-8718-1379-231A3D28755E}"/>
          </ac:picMkLst>
        </pc:picChg>
        <pc:picChg chg="del">
          <ac:chgData name="Xiting Wang" userId="4215c639-9d29-431d-98bc-3378e62bb0e5" providerId="ADAL" clId="{A7F07307-C11E-45BA-AAB4-8AC43D446B01}" dt="2022-08-20T09:41:08.623" v="53150" actId="478"/>
          <ac:picMkLst>
            <pc:docMk/>
            <pc:sldMk cId="487864219" sldId="3538"/>
            <ac:picMk id="26" creationId="{D4A1EEA9-08A8-3A6C-2168-27820E6544E0}"/>
          </ac:picMkLst>
        </pc:picChg>
        <pc:picChg chg="add mod">
          <ac:chgData name="Xiting Wang" userId="4215c639-9d29-431d-98bc-3378e62bb0e5" providerId="ADAL" clId="{A7F07307-C11E-45BA-AAB4-8AC43D446B01}" dt="2022-08-20T09:50:02.427" v="54008" actId="1076"/>
          <ac:picMkLst>
            <pc:docMk/>
            <pc:sldMk cId="487864219" sldId="3538"/>
            <ac:picMk id="28" creationId="{EC0D1463-75D8-BFA4-37C3-477E0E61F04B}"/>
          </ac:picMkLst>
        </pc:picChg>
        <pc:picChg chg="mod">
          <ac:chgData name="Xiting Wang" userId="4215c639-9d29-431d-98bc-3378e62bb0e5" providerId="ADAL" clId="{A7F07307-C11E-45BA-AAB4-8AC43D446B01}" dt="2022-08-18T08:32:35.805" v="31849" actId="1076"/>
          <ac:picMkLst>
            <pc:docMk/>
            <pc:sldMk cId="487864219" sldId="3538"/>
            <ac:picMk id="38" creationId="{0C5F741B-E6F7-0793-6D82-849209E11829}"/>
          </ac:picMkLst>
        </pc:picChg>
        <pc:picChg chg="mod">
          <ac:chgData name="Xiting Wang" userId="4215c639-9d29-431d-98bc-3378e62bb0e5" providerId="ADAL" clId="{A7F07307-C11E-45BA-AAB4-8AC43D446B01}" dt="2022-08-18T08:32:35.805" v="31849" actId="1076"/>
          <ac:picMkLst>
            <pc:docMk/>
            <pc:sldMk cId="487864219" sldId="3538"/>
            <ac:picMk id="39" creationId="{B7EA4F70-1E21-802C-D9B2-ED2BEFC92CE0}"/>
          </ac:picMkLst>
        </pc:picChg>
        <pc:picChg chg="mod">
          <ac:chgData name="Xiting Wang" userId="4215c639-9d29-431d-98bc-3378e62bb0e5" providerId="ADAL" clId="{A7F07307-C11E-45BA-AAB4-8AC43D446B01}" dt="2022-08-18T08:32:35.805" v="31849" actId="1076"/>
          <ac:picMkLst>
            <pc:docMk/>
            <pc:sldMk cId="487864219" sldId="3538"/>
            <ac:picMk id="40" creationId="{C67BA65A-119F-B6B3-98DC-6266D1550BB5}"/>
          </ac:picMkLst>
        </pc:picChg>
        <pc:picChg chg="mod">
          <ac:chgData name="Xiting Wang" userId="4215c639-9d29-431d-98bc-3378e62bb0e5" providerId="ADAL" clId="{A7F07307-C11E-45BA-AAB4-8AC43D446B01}" dt="2022-08-20T09:42:21.289" v="53172" actId="14100"/>
          <ac:picMkLst>
            <pc:docMk/>
            <pc:sldMk cId="487864219" sldId="3538"/>
            <ac:picMk id="41" creationId="{C531178B-AB28-EEEC-4FB3-84D217091AAF}"/>
          </ac:picMkLst>
        </pc:picChg>
        <pc:picChg chg="mod">
          <ac:chgData name="Xiting Wang" userId="4215c639-9d29-431d-98bc-3378e62bb0e5" providerId="ADAL" clId="{A7F07307-C11E-45BA-AAB4-8AC43D446B01}" dt="2022-08-20T09:42:13.266" v="53170" actId="1076"/>
          <ac:picMkLst>
            <pc:docMk/>
            <pc:sldMk cId="487864219" sldId="3538"/>
            <ac:picMk id="42" creationId="{2844A1E5-47FC-95E4-F688-2F415B72D75F}"/>
          </ac:picMkLst>
        </pc:picChg>
        <pc:picChg chg="mod">
          <ac:chgData name="Xiting Wang" userId="4215c639-9d29-431d-98bc-3378e62bb0e5" providerId="ADAL" clId="{A7F07307-C11E-45BA-AAB4-8AC43D446B01}" dt="2022-08-18T08:32:35.805" v="31849" actId="1076"/>
          <ac:picMkLst>
            <pc:docMk/>
            <pc:sldMk cId="487864219" sldId="3538"/>
            <ac:picMk id="43" creationId="{08CD5D6B-9563-D0E0-241F-01ABCA3A2BDE}"/>
          </ac:picMkLst>
        </pc:picChg>
        <pc:picChg chg="mod">
          <ac:chgData name="Xiting Wang" userId="4215c639-9d29-431d-98bc-3378e62bb0e5" providerId="ADAL" clId="{A7F07307-C11E-45BA-AAB4-8AC43D446B01}" dt="2022-08-20T09:42:13.266" v="53170" actId="1076"/>
          <ac:picMkLst>
            <pc:docMk/>
            <pc:sldMk cId="487864219" sldId="3538"/>
            <ac:picMk id="44" creationId="{63D3028A-C77D-8D55-576C-2585527259B7}"/>
          </ac:picMkLst>
        </pc:picChg>
        <pc:picChg chg="mod">
          <ac:chgData name="Xiting Wang" userId="4215c639-9d29-431d-98bc-3378e62bb0e5" providerId="ADAL" clId="{A7F07307-C11E-45BA-AAB4-8AC43D446B01}" dt="2022-08-18T08:32:35.805" v="31849" actId="1076"/>
          <ac:picMkLst>
            <pc:docMk/>
            <pc:sldMk cId="487864219" sldId="3538"/>
            <ac:picMk id="45" creationId="{8E7211A1-D26C-B1F5-B94A-5AE313730219}"/>
          </ac:picMkLst>
        </pc:picChg>
        <pc:picChg chg="mod">
          <ac:chgData name="Xiting Wang" userId="4215c639-9d29-431d-98bc-3378e62bb0e5" providerId="ADAL" clId="{A7F07307-C11E-45BA-AAB4-8AC43D446B01}" dt="2022-08-20T09:42:13.266" v="53170" actId="1076"/>
          <ac:picMkLst>
            <pc:docMk/>
            <pc:sldMk cId="487864219" sldId="3538"/>
            <ac:picMk id="49" creationId="{69F95812-329D-9F85-B698-811F305D3C95}"/>
          </ac:picMkLst>
        </pc:picChg>
        <pc:picChg chg="mod">
          <ac:chgData name="Xiting Wang" userId="4215c639-9d29-431d-98bc-3378e62bb0e5" providerId="ADAL" clId="{A7F07307-C11E-45BA-AAB4-8AC43D446B01}" dt="2022-08-20T09:42:13.266" v="53170" actId="1076"/>
          <ac:picMkLst>
            <pc:docMk/>
            <pc:sldMk cId="487864219" sldId="3538"/>
            <ac:picMk id="50" creationId="{BBC6F034-3AFD-1770-C56A-549310D576F8}"/>
          </ac:picMkLst>
        </pc:picChg>
        <pc:picChg chg="add del mod">
          <ac:chgData name="Xiting Wang" userId="4215c639-9d29-431d-98bc-3378e62bb0e5" providerId="ADAL" clId="{A7F07307-C11E-45BA-AAB4-8AC43D446B01}" dt="2022-08-20T09:41:13.198" v="53153" actId="478"/>
          <ac:picMkLst>
            <pc:docMk/>
            <pc:sldMk cId="487864219" sldId="3538"/>
            <ac:picMk id="52" creationId="{12C3BA82-D690-D644-8856-22D129F23661}"/>
          </ac:picMkLst>
        </pc:picChg>
        <pc:picChg chg="add del mod">
          <ac:chgData name="Xiting Wang" userId="4215c639-9d29-431d-98bc-3378e62bb0e5" providerId="ADAL" clId="{A7F07307-C11E-45BA-AAB4-8AC43D446B01}" dt="2022-08-20T09:41:13.198" v="53153" actId="478"/>
          <ac:picMkLst>
            <pc:docMk/>
            <pc:sldMk cId="487864219" sldId="3538"/>
            <ac:picMk id="53" creationId="{188369C1-2E0E-F469-8261-058D5B8EC29B}"/>
          </ac:picMkLst>
        </pc:picChg>
        <pc:cxnChg chg="add mod">
          <ac:chgData name="Xiting Wang" userId="4215c639-9d29-431d-98bc-3378e62bb0e5" providerId="ADAL" clId="{A7F07307-C11E-45BA-AAB4-8AC43D446B01}" dt="2022-08-20T09:49:58.563" v="54006" actId="1076"/>
          <ac:cxnSpMkLst>
            <pc:docMk/>
            <pc:sldMk cId="487864219" sldId="3538"/>
            <ac:cxnSpMk id="15" creationId="{9B48226E-02FD-7554-7970-0CDA0AB1E91C}"/>
          </ac:cxnSpMkLst>
        </pc:cxnChg>
      </pc:sldChg>
      <pc:sldChg chg="addSp delSp modSp add del mod delAnim modAnim modNotesTx">
        <pc:chgData name="Xiting Wang" userId="4215c639-9d29-431d-98bc-3378e62bb0e5" providerId="ADAL" clId="{A7F07307-C11E-45BA-AAB4-8AC43D446B01}" dt="2022-08-19T07:09:13.835" v="37868" actId="47"/>
        <pc:sldMkLst>
          <pc:docMk/>
          <pc:sldMk cId="2468649742" sldId="3539"/>
        </pc:sldMkLst>
        <pc:spChg chg="mod">
          <ac:chgData name="Xiting Wang" userId="4215c639-9d29-431d-98bc-3378e62bb0e5" providerId="ADAL" clId="{A7F07307-C11E-45BA-AAB4-8AC43D446B01}" dt="2022-08-19T07:08:53.070" v="37861"/>
          <ac:spMkLst>
            <pc:docMk/>
            <pc:sldMk cId="2468649742" sldId="3539"/>
            <ac:spMk id="2" creationId="{BF2BE18E-52F9-8BDC-C85A-E7B62F14698A}"/>
          </ac:spMkLst>
        </pc:spChg>
        <pc:spChg chg="add mod">
          <ac:chgData name="Xiting Wang" userId="4215c639-9d29-431d-98bc-3378e62bb0e5" providerId="ADAL" clId="{A7F07307-C11E-45BA-AAB4-8AC43D446B01}" dt="2022-08-18T08:07:19.099" v="30360" actId="1076"/>
          <ac:spMkLst>
            <pc:docMk/>
            <pc:sldMk cId="2468649742" sldId="3539"/>
            <ac:spMk id="3" creationId="{958DC8CF-9FB2-46CD-094F-1D9B6A0511D9}"/>
          </ac:spMkLst>
        </pc:spChg>
        <pc:spChg chg="add del mod">
          <ac:chgData name="Xiting Wang" userId="4215c639-9d29-431d-98bc-3378e62bb0e5" providerId="ADAL" clId="{A7F07307-C11E-45BA-AAB4-8AC43D446B01}" dt="2022-08-18T08:07:52.486" v="30377" actId="478"/>
          <ac:spMkLst>
            <pc:docMk/>
            <pc:sldMk cId="2468649742" sldId="3539"/>
            <ac:spMk id="4" creationId="{D825AA98-5F46-0A72-01AD-ADF74AA98037}"/>
          </ac:spMkLst>
        </pc:spChg>
        <pc:spChg chg="add del mod">
          <ac:chgData name="Xiting Wang" userId="4215c639-9d29-431d-98bc-3378e62bb0e5" providerId="ADAL" clId="{A7F07307-C11E-45BA-AAB4-8AC43D446B01}" dt="2022-08-18T08:07:38.610" v="30370"/>
          <ac:spMkLst>
            <pc:docMk/>
            <pc:sldMk cId="2468649742" sldId="3539"/>
            <ac:spMk id="5" creationId="{3EC3AB22-6056-BCF4-5453-EA8A554F26C4}"/>
          </ac:spMkLst>
        </pc:spChg>
        <pc:spChg chg="add del mod">
          <ac:chgData name="Xiting Wang" userId="4215c639-9d29-431d-98bc-3378e62bb0e5" providerId="ADAL" clId="{A7F07307-C11E-45BA-AAB4-8AC43D446B01}" dt="2022-08-18T08:07:38.610" v="30370"/>
          <ac:spMkLst>
            <pc:docMk/>
            <pc:sldMk cId="2468649742" sldId="3539"/>
            <ac:spMk id="6" creationId="{DB9FE2EE-B786-A42D-95F8-386DEBF3C94E}"/>
          </ac:spMkLst>
        </pc:spChg>
        <pc:spChg chg="del mod">
          <ac:chgData name="Xiting Wang" userId="4215c639-9d29-431d-98bc-3378e62bb0e5" providerId="ADAL" clId="{A7F07307-C11E-45BA-AAB4-8AC43D446B01}" dt="2022-08-19T07:09:08.668" v="37867" actId="478"/>
          <ac:spMkLst>
            <pc:docMk/>
            <pc:sldMk cId="2468649742" sldId="3539"/>
            <ac:spMk id="7" creationId="{15A9212A-442E-C54F-C861-1D44AED07F23}"/>
          </ac:spMkLst>
        </pc:spChg>
        <pc:spChg chg="add del mod">
          <ac:chgData name="Xiting Wang" userId="4215c639-9d29-431d-98bc-3378e62bb0e5" providerId="ADAL" clId="{A7F07307-C11E-45BA-AAB4-8AC43D446B01}" dt="2022-08-18T08:07:38.610" v="30370"/>
          <ac:spMkLst>
            <pc:docMk/>
            <pc:sldMk cId="2468649742" sldId="3539"/>
            <ac:spMk id="8" creationId="{F3A670CA-E374-0A68-6C43-35D676F76F36}"/>
          </ac:spMkLst>
        </pc:spChg>
        <pc:spChg chg="add mod">
          <ac:chgData name="Xiting Wang" userId="4215c639-9d29-431d-98bc-3378e62bb0e5" providerId="ADAL" clId="{A7F07307-C11E-45BA-AAB4-8AC43D446B01}" dt="2022-08-19T07:07:01.552" v="37815" actId="1076"/>
          <ac:spMkLst>
            <pc:docMk/>
            <pc:sldMk cId="2468649742" sldId="3539"/>
            <ac:spMk id="13" creationId="{06591AD5-59E0-1B73-354B-EEE471CFDFAA}"/>
          </ac:spMkLst>
        </pc:spChg>
        <pc:spChg chg="add mod">
          <ac:chgData name="Xiting Wang" userId="4215c639-9d29-431d-98bc-3378e62bb0e5" providerId="ADAL" clId="{A7F07307-C11E-45BA-AAB4-8AC43D446B01}" dt="2022-08-19T07:07:01.552" v="37815" actId="1076"/>
          <ac:spMkLst>
            <pc:docMk/>
            <pc:sldMk cId="2468649742" sldId="3539"/>
            <ac:spMk id="14" creationId="{6EFCE074-3962-4E16-3D5B-E70987088678}"/>
          </ac:spMkLst>
        </pc:spChg>
        <pc:spChg chg="add mod">
          <ac:chgData name="Xiting Wang" userId="4215c639-9d29-431d-98bc-3378e62bb0e5" providerId="ADAL" clId="{A7F07307-C11E-45BA-AAB4-8AC43D446B01}" dt="2022-08-19T07:07:01.552" v="37815" actId="1076"/>
          <ac:spMkLst>
            <pc:docMk/>
            <pc:sldMk cId="2468649742" sldId="3539"/>
            <ac:spMk id="15" creationId="{BDDAC009-D06D-77D7-9E1B-2E794500DC38}"/>
          </ac:spMkLst>
        </pc:spChg>
        <pc:spChg chg="del">
          <ac:chgData name="Xiting Wang" userId="4215c639-9d29-431d-98bc-3378e62bb0e5" providerId="ADAL" clId="{A7F07307-C11E-45BA-AAB4-8AC43D446B01}" dt="2022-08-18T08:07:41.734" v="30371" actId="478"/>
          <ac:spMkLst>
            <pc:docMk/>
            <pc:sldMk cId="2468649742" sldId="3539"/>
            <ac:spMk id="16" creationId="{285D9B3B-3470-15E0-560E-8AFB79D35852}"/>
          </ac:spMkLst>
        </pc:spChg>
        <pc:spChg chg="del">
          <ac:chgData name="Xiting Wang" userId="4215c639-9d29-431d-98bc-3378e62bb0e5" providerId="ADAL" clId="{A7F07307-C11E-45BA-AAB4-8AC43D446B01}" dt="2022-08-18T08:07:41.734" v="30371" actId="478"/>
          <ac:spMkLst>
            <pc:docMk/>
            <pc:sldMk cId="2468649742" sldId="3539"/>
            <ac:spMk id="17" creationId="{04A6C771-9709-B7C9-73E7-3C4F05333205}"/>
          </ac:spMkLst>
        </pc:spChg>
        <pc:spChg chg="add mod">
          <ac:chgData name="Xiting Wang" userId="4215c639-9d29-431d-98bc-3378e62bb0e5" providerId="ADAL" clId="{A7F07307-C11E-45BA-AAB4-8AC43D446B01}" dt="2022-08-18T08:33:49.488" v="31859" actId="1076"/>
          <ac:spMkLst>
            <pc:docMk/>
            <pc:sldMk cId="2468649742" sldId="3539"/>
            <ac:spMk id="19" creationId="{5FA00EB6-1E63-995C-A889-A64A3CEAA996}"/>
          </ac:spMkLst>
        </pc:spChg>
        <pc:spChg chg="del">
          <ac:chgData name="Xiting Wang" userId="4215c639-9d29-431d-98bc-3378e62bb0e5" providerId="ADAL" clId="{A7F07307-C11E-45BA-AAB4-8AC43D446B01}" dt="2022-08-18T08:19:29.062" v="31053" actId="478"/>
          <ac:spMkLst>
            <pc:docMk/>
            <pc:sldMk cId="2468649742" sldId="3539"/>
            <ac:spMk id="29" creationId="{42C37408-55F3-4EF1-603E-ADB69872E5BB}"/>
          </ac:spMkLst>
        </pc:spChg>
        <pc:spChg chg="add mod">
          <ac:chgData name="Xiting Wang" userId="4215c639-9d29-431d-98bc-3378e62bb0e5" providerId="ADAL" clId="{A7F07307-C11E-45BA-AAB4-8AC43D446B01}" dt="2022-08-18T08:33:49.488" v="31859" actId="1076"/>
          <ac:spMkLst>
            <pc:docMk/>
            <pc:sldMk cId="2468649742" sldId="3539"/>
            <ac:spMk id="34" creationId="{8834687A-46E4-2784-3576-7825A4C18DC1}"/>
          </ac:spMkLst>
        </pc:spChg>
        <pc:spChg chg="add mod">
          <ac:chgData name="Xiting Wang" userId="4215c639-9d29-431d-98bc-3378e62bb0e5" providerId="ADAL" clId="{A7F07307-C11E-45BA-AAB4-8AC43D446B01}" dt="2022-08-18T08:33:49.488" v="31859" actId="1076"/>
          <ac:spMkLst>
            <pc:docMk/>
            <pc:sldMk cId="2468649742" sldId="3539"/>
            <ac:spMk id="41" creationId="{85BBC6C1-883B-D11A-0C57-08C86F82D2D0}"/>
          </ac:spMkLst>
        </pc:spChg>
        <pc:spChg chg="add del mod">
          <ac:chgData name="Xiting Wang" userId="4215c639-9d29-431d-98bc-3378e62bb0e5" providerId="ADAL" clId="{A7F07307-C11E-45BA-AAB4-8AC43D446B01}" dt="2022-08-18T08:11:38.899" v="30657" actId="478"/>
          <ac:spMkLst>
            <pc:docMk/>
            <pc:sldMk cId="2468649742" sldId="3539"/>
            <ac:spMk id="43" creationId="{79A96E72-0D2B-E58C-9F6F-895CCFC5EAFA}"/>
          </ac:spMkLst>
        </pc:spChg>
        <pc:spChg chg="del">
          <ac:chgData name="Xiting Wang" userId="4215c639-9d29-431d-98bc-3378e62bb0e5" providerId="ADAL" clId="{A7F07307-C11E-45BA-AAB4-8AC43D446B01}" dt="2022-08-18T08:07:41.734" v="30371" actId="478"/>
          <ac:spMkLst>
            <pc:docMk/>
            <pc:sldMk cId="2468649742" sldId="3539"/>
            <ac:spMk id="49" creationId="{691E960E-4146-F4FB-8FCF-9D38755E99BF}"/>
          </ac:spMkLst>
        </pc:spChg>
        <pc:spChg chg="mod">
          <ac:chgData name="Xiting Wang" userId="4215c639-9d29-431d-98bc-3378e62bb0e5" providerId="ADAL" clId="{A7F07307-C11E-45BA-AAB4-8AC43D446B01}" dt="2022-08-18T08:07:19.099" v="30360" actId="1076"/>
          <ac:spMkLst>
            <pc:docMk/>
            <pc:sldMk cId="2468649742" sldId="3539"/>
            <ac:spMk id="50" creationId="{67DE3C04-BB72-99B0-4CF8-B05F681EF7EF}"/>
          </ac:spMkLst>
        </pc:spChg>
        <pc:spChg chg="mod">
          <ac:chgData name="Xiting Wang" userId="4215c639-9d29-431d-98bc-3378e62bb0e5" providerId="ADAL" clId="{A7F07307-C11E-45BA-AAB4-8AC43D446B01}" dt="2022-08-18T08:33:49.488" v="31859" actId="1076"/>
          <ac:spMkLst>
            <pc:docMk/>
            <pc:sldMk cId="2468649742" sldId="3539"/>
            <ac:spMk id="51" creationId="{E45C0887-FFB2-0D90-FAC3-8C07D5EDA39E}"/>
          </ac:spMkLst>
        </pc:spChg>
        <pc:spChg chg="add mod">
          <ac:chgData name="Xiting Wang" userId="4215c639-9d29-431d-98bc-3378e62bb0e5" providerId="ADAL" clId="{A7F07307-C11E-45BA-AAB4-8AC43D446B01}" dt="2022-08-18T08:33:59.987" v="31860"/>
          <ac:spMkLst>
            <pc:docMk/>
            <pc:sldMk cId="2468649742" sldId="3539"/>
            <ac:spMk id="52" creationId="{4F3228B5-C61E-76CD-67DB-4AD3E6D9D22E}"/>
          </ac:spMkLst>
        </pc:spChg>
        <pc:spChg chg="add mod">
          <ac:chgData name="Xiting Wang" userId="4215c639-9d29-431d-98bc-3378e62bb0e5" providerId="ADAL" clId="{A7F07307-C11E-45BA-AAB4-8AC43D446B01}" dt="2022-08-18T08:33:59.987" v="31860"/>
          <ac:spMkLst>
            <pc:docMk/>
            <pc:sldMk cId="2468649742" sldId="3539"/>
            <ac:spMk id="53" creationId="{6F3CDE96-0CBD-03DA-158C-CA0236C13139}"/>
          </ac:spMkLst>
        </pc:spChg>
        <pc:spChg chg="add mod">
          <ac:chgData name="Xiting Wang" userId="4215c639-9d29-431d-98bc-3378e62bb0e5" providerId="ADAL" clId="{A7F07307-C11E-45BA-AAB4-8AC43D446B01}" dt="2022-08-18T08:33:59.987" v="31860"/>
          <ac:spMkLst>
            <pc:docMk/>
            <pc:sldMk cId="2468649742" sldId="3539"/>
            <ac:spMk id="54" creationId="{0917C4D2-8047-A2EC-2E64-66670836CC18}"/>
          </ac:spMkLst>
        </pc:spChg>
        <pc:spChg chg="add mod">
          <ac:chgData name="Xiting Wang" userId="4215c639-9d29-431d-98bc-3378e62bb0e5" providerId="ADAL" clId="{A7F07307-C11E-45BA-AAB4-8AC43D446B01}" dt="2022-08-18T08:33:59.987" v="31860"/>
          <ac:spMkLst>
            <pc:docMk/>
            <pc:sldMk cId="2468649742" sldId="3539"/>
            <ac:spMk id="62" creationId="{AA6FB27A-AD52-34EC-B094-9C8B223506EE}"/>
          </ac:spMkLst>
        </pc:spChg>
        <pc:spChg chg="add mod">
          <ac:chgData name="Xiting Wang" userId="4215c639-9d29-431d-98bc-3378e62bb0e5" providerId="ADAL" clId="{A7F07307-C11E-45BA-AAB4-8AC43D446B01}" dt="2022-08-18T08:33:59.987" v="31860"/>
          <ac:spMkLst>
            <pc:docMk/>
            <pc:sldMk cId="2468649742" sldId="3539"/>
            <ac:spMk id="65" creationId="{CD3A1B4F-C14A-FF09-660E-63A398F69851}"/>
          </ac:spMkLst>
        </pc:spChg>
        <pc:spChg chg="add mod">
          <ac:chgData name="Xiting Wang" userId="4215c639-9d29-431d-98bc-3378e62bb0e5" providerId="ADAL" clId="{A7F07307-C11E-45BA-AAB4-8AC43D446B01}" dt="2022-08-18T08:33:59.987" v="31860"/>
          <ac:spMkLst>
            <pc:docMk/>
            <pc:sldMk cId="2468649742" sldId="3539"/>
            <ac:spMk id="66" creationId="{73CEA33A-3034-33B7-200F-293137423D9C}"/>
          </ac:spMkLst>
        </pc:spChg>
        <pc:spChg chg="add mod">
          <ac:chgData name="Xiting Wang" userId="4215c639-9d29-431d-98bc-3378e62bb0e5" providerId="ADAL" clId="{A7F07307-C11E-45BA-AAB4-8AC43D446B01}" dt="2022-08-18T08:33:59.987" v="31860"/>
          <ac:spMkLst>
            <pc:docMk/>
            <pc:sldMk cId="2468649742" sldId="3539"/>
            <ac:spMk id="67" creationId="{7034FEAF-2DD4-A9B2-DAC0-69D85C126ED0}"/>
          </ac:spMkLst>
        </pc:spChg>
        <pc:grpChg chg="add mod">
          <ac:chgData name="Xiting Wang" userId="4215c639-9d29-431d-98bc-3378e62bb0e5" providerId="ADAL" clId="{A7F07307-C11E-45BA-AAB4-8AC43D446B01}" dt="2022-08-18T08:33:59.987" v="31860"/>
          <ac:grpSpMkLst>
            <pc:docMk/>
            <pc:sldMk cId="2468649742" sldId="3539"/>
            <ac:grpSpMk id="55" creationId="{F0823599-9271-ADB9-4C22-54A080624582}"/>
          </ac:grpSpMkLst>
        </pc:grpChg>
        <pc:grpChg chg="add mod">
          <ac:chgData name="Xiting Wang" userId="4215c639-9d29-431d-98bc-3378e62bb0e5" providerId="ADAL" clId="{A7F07307-C11E-45BA-AAB4-8AC43D446B01}" dt="2022-08-18T08:33:59.987" v="31860"/>
          <ac:grpSpMkLst>
            <pc:docMk/>
            <pc:sldMk cId="2468649742" sldId="3539"/>
            <ac:grpSpMk id="59" creationId="{CD40FA94-53F7-B1C4-8B25-D43D6A15687C}"/>
          </ac:grpSpMkLst>
        </pc:grpChg>
        <pc:picChg chg="add del mod">
          <ac:chgData name="Xiting Wang" userId="4215c639-9d29-431d-98bc-3378e62bb0e5" providerId="ADAL" clId="{A7F07307-C11E-45BA-AAB4-8AC43D446B01}" dt="2022-08-18T08:07:38.610" v="30370"/>
          <ac:picMkLst>
            <pc:docMk/>
            <pc:sldMk cId="2468649742" sldId="3539"/>
            <ac:picMk id="11" creationId="{9E1F116C-CE12-C3D6-5649-C238C8F24B2E}"/>
          </ac:picMkLst>
        </pc:picChg>
        <pc:picChg chg="add del mod">
          <ac:chgData name="Xiting Wang" userId="4215c639-9d29-431d-98bc-3378e62bb0e5" providerId="ADAL" clId="{A7F07307-C11E-45BA-AAB4-8AC43D446B01}" dt="2022-08-18T08:07:44.055" v="30373" actId="478"/>
          <ac:picMkLst>
            <pc:docMk/>
            <pc:sldMk cId="2468649742" sldId="3539"/>
            <ac:picMk id="18" creationId="{E741646A-70E8-73FB-610B-30D97C92D29D}"/>
          </ac:picMkLst>
        </pc:picChg>
        <pc:picChg chg="add mod">
          <ac:chgData name="Xiting Wang" userId="4215c639-9d29-431d-98bc-3378e62bb0e5" providerId="ADAL" clId="{A7F07307-C11E-45BA-AAB4-8AC43D446B01}" dt="2022-08-18T08:33:49.488" v="31859" actId="1076"/>
          <ac:picMkLst>
            <pc:docMk/>
            <pc:sldMk cId="2468649742" sldId="3539"/>
            <ac:picMk id="22" creationId="{63D6EEF0-7085-E3C2-261F-E2108B800F0B}"/>
          </ac:picMkLst>
        </pc:picChg>
        <pc:picChg chg="add mod">
          <ac:chgData name="Xiting Wang" userId="4215c639-9d29-431d-98bc-3378e62bb0e5" providerId="ADAL" clId="{A7F07307-C11E-45BA-AAB4-8AC43D446B01}" dt="2022-08-18T08:33:49.488" v="31859" actId="1076"/>
          <ac:picMkLst>
            <pc:docMk/>
            <pc:sldMk cId="2468649742" sldId="3539"/>
            <ac:picMk id="28" creationId="{C578059F-0CE6-FE6E-319D-9174D4DE10F1}"/>
          </ac:picMkLst>
        </pc:picChg>
        <pc:picChg chg="add mod">
          <ac:chgData name="Xiting Wang" userId="4215c639-9d29-431d-98bc-3378e62bb0e5" providerId="ADAL" clId="{A7F07307-C11E-45BA-AAB4-8AC43D446B01}" dt="2022-08-18T08:33:49.488" v="31859" actId="1076"/>
          <ac:picMkLst>
            <pc:docMk/>
            <pc:sldMk cId="2468649742" sldId="3539"/>
            <ac:picMk id="45" creationId="{4AD9B000-1175-11A6-974B-FE2D1370EDE7}"/>
          </ac:picMkLst>
        </pc:picChg>
        <pc:picChg chg="add mod">
          <ac:chgData name="Xiting Wang" userId="4215c639-9d29-431d-98bc-3378e62bb0e5" providerId="ADAL" clId="{A7F07307-C11E-45BA-AAB4-8AC43D446B01}" dt="2022-08-18T08:33:49.488" v="31859" actId="1076"/>
          <ac:picMkLst>
            <pc:docMk/>
            <pc:sldMk cId="2468649742" sldId="3539"/>
            <ac:picMk id="47" creationId="{DB632B6B-1D0A-A69C-5C7C-09E4E53D3D86}"/>
          </ac:picMkLst>
        </pc:picChg>
        <pc:picChg chg="mod">
          <ac:chgData name="Xiting Wang" userId="4215c639-9d29-431d-98bc-3378e62bb0e5" providerId="ADAL" clId="{A7F07307-C11E-45BA-AAB4-8AC43D446B01}" dt="2022-08-18T08:33:59.987" v="31860"/>
          <ac:picMkLst>
            <pc:docMk/>
            <pc:sldMk cId="2468649742" sldId="3539"/>
            <ac:picMk id="56" creationId="{01595D62-8ED4-9BD4-A234-04F1F699E398}"/>
          </ac:picMkLst>
        </pc:picChg>
        <pc:picChg chg="mod">
          <ac:chgData name="Xiting Wang" userId="4215c639-9d29-431d-98bc-3378e62bb0e5" providerId="ADAL" clId="{A7F07307-C11E-45BA-AAB4-8AC43D446B01}" dt="2022-08-18T08:33:59.987" v="31860"/>
          <ac:picMkLst>
            <pc:docMk/>
            <pc:sldMk cId="2468649742" sldId="3539"/>
            <ac:picMk id="57" creationId="{9C9A23E2-8A81-D347-82BC-E262D3346455}"/>
          </ac:picMkLst>
        </pc:picChg>
        <pc:picChg chg="mod">
          <ac:chgData name="Xiting Wang" userId="4215c639-9d29-431d-98bc-3378e62bb0e5" providerId="ADAL" clId="{A7F07307-C11E-45BA-AAB4-8AC43D446B01}" dt="2022-08-18T08:33:59.987" v="31860"/>
          <ac:picMkLst>
            <pc:docMk/>
            <pc:sldMk cId="2468649742" sldId="3539"/>
            <ac:picMk id="58" creationId="{E0D86024-EB3E-C225-C5CE-BFE8B744C918}"/>
          </ac:picMkLst>
        </pc:picChg>
        <pc:picChg chg="mod">
          <ac:chgData name="Xiting Wang" userId="4215c639-9d29-431d-98bc-3378e62bb0e5" providerId="ADAL" clId="{A7F07307-C11E-45BA-AAB4-8AC43D446B01}" dt="2022-08-18T08:33:59.987" v="31860"/>
          <ac:picMkLst>
            <pc:docMk/>
            <pc:sldMk cId="2468649742" sldId="3539"/>
            <ac:picMk id="60" creationId="{CD7B8174-DD6E-7211-D30F-FAB8C82F1DF4}"/>
          </ac:picMkLst>
        </pc:picChg>
        <pc:picChg chg="mod">
          <ac:chgData name="Xiting Wang" userId="4215c639-9d29-431d-98bc-3378e62bb0e5" providerId="ADAL" clId="{A7F07307-C11E-45BA-AAB4-8AC43D446B01}" dt="2022-08-18T08:33:59.987" v="31860"/>
          <ac:picMkLst>
            <pc:docMk/>
            <pc:sldMk cId="2468649742" sldId="3539"/>
            <ac:picMk id="61" creationId="{F1CEF303-A00A-3F5A-8ED9-3616377BED32}"/>
          </ac:picMkLst>
        </pc:picChg>
        <pc:picChg chg="add mod">
          <ac:chgData name="Xiting Wang" userId="4215c639-9d29-431d-98bc-3378e62bb0e5" providerId="ADAL" clId="{A7F07307-C11E-45BA-AAB4-8AC43D446B01}" dt="2022-08-18T08:33:59.987" v="31860"/>
          <ac:picMkLst>
            <pc:docMk/>
            <pc:sldMk cId="2468649742" sldId="3539"/>
            <ac:picMk id="63" creationId="{FD799975-7FA0-1609-B0CA-472E5E7C48D7}"/>
          </ac:picMkLst>
        </pc:picChg>
        <pc:picChg chg="add mod">
          <ac:chgData name="Xiting Wang" userId="4215c639-9d29-431d-98bc-3378e62bb0e5" providerId="ADAL" clId="{A7F07307-C11E-45BA-AAB4-8AC43D446B01}" dt="2022-08-18T08:33:59.987" v="31860"/>
          <ac:picMkLst>
            <pc:docMk/>
            <pc:sldMk cId="2468649742" sldId="3539"/>
            <ac:picMk id="64" creationId="{1EE15B75-3027-0482-9253-17F0BCC5F0CE}"/>
          </ac:picMkLst>
        </pc:picChg>
        <pc:cxnChg chg="add mod">
          <ac:chgData name="Xiting Wang" userId="4215c639-9d29-431d-98bc-3378e62bb0e5" providerId="ADAL" clId="{A7F07307-C11E-45BA-AAB4-8AC43D446B01}" dt="2022-08-18T08:33:49.488" v="31859" actId="1076"/>
          <ac:cxnSpMkLst>
            <pc:docMk/>
            <pc:sldMk cId="2468649742" sldId="3539"/>
            <ac:cxnSpMk id="25" creationId="{FC47C284-3DCF-45BE-7CC2-3376819EC624}"/>
          </ac:cxnSpMkLst>
        </pc:cxnChg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181555229" sldId="3540"/>
        </pc:sldMkLst>
      </pc:sldChg>
      <pc:sldChg chg="addSp delSp modSp add del mod modAnim">
        <pc:chgData name="Xiting Wang" userId="4215c639-9d29-431d-98bc-3378e62bb0e5" providerId="ADAL" clId="{A7F07307-C11E-45BA-AAB4-8AC43D446B01}" dt="2022-08-18T08:34:02.871" v="31861" actId="2696"/>
        <pc:sldMkLst>
          <pc:docMk/>
          <pc:sldMk cId="3909258626" sldId="3540"/>
        </pc:sldMkLst>
        <pc:spChg chg="add mod">
          <ac:chgData name="Xiting Wang" userId="4215c639-9d29-431d-98bc-3378e62bb0e5" providerId="ADAL" clId="{A7F07307-C11E-45BA-AAB4-8AC43D446B01}" dt="2022-08-18T08:16:21.392" v="30866" actId="113"/>
          <ac:spMkLst>
            <pc:docMk/>
            <pc:sldMk cId="3909258626" sldId="3540"/>
            <ac:spMk id="4" creationId="{EA1798D9-024E-0FCD-D03A-DBCC4300B9F0}"/>
          </ac:spMkLst>
        </pc:spChg>
        <pc:spChg chg="add mod">
          <ac:chgData name="Xiting Wang" userId="4215c639-9d29-431d-98bc-3378e62bb0e5" providerId="ADAL" clId="{A7F07307-C11E-45BA-AAB4-8AC43D446B01}" dt="2022-08-18T08:21:06.114" v="31169" actId="21"/>
          <ac:spMkLst>
            <pc:docMk/>
            <pc:sldMk cId="3909258626" sldId="3540"/>
            <ac:spMk id="5" creationId="{5C5166FC-49FF-BB54-CE97-49663ED77A70}"/>
          </ac:spMkLst>
        </pc:spChg>
        <pc:spChg chg="add mod">
          <ac:chgData name="Xiting Wang" userId="4215c639-9d29-431d-98bc-3378e62bb0e5" providerId="ADAL" clId="{A7F07307-C11E-45BA-AAB4-8AC43D446B01}" dt="2022-08-18T08:20:25.312" v="31095" actId="6549"/>
          <ac:spMkLst>
            <pc:docMk/>
            <pc:sldMk cId="3909258626" sldId="3540"/>
            <ac:spMk id="8" creationId="{40D2358A-AE46-846C-D1D7-5C8941CE70A8}"/>
          </ac:spMkLst>
        </pc:spChg>
        <pc:spChg chg="del">
          <ac:chgData name="Xiting Wang" userId="4215c639-9d29-431d-98bc-3378e62bb0e5" providerId="ADAL" clId="{A7F07307-C11E-45BA-AAB4-8AC43D446B01}" dt="2022-08-18T08:12:07.450" v="30666" actId="478"/>
          <ac:spMkLst>
            <pc:docMk/>
            <pc:sldMk cId="3909258626" sldId="3540"/>
            <ac:spMk id="19" creationId="{5FA00EB6-1E63-995C-A889-A64A3CEAA996}"/>
          </ac:spMkLst>
        </pc:spChg>
        <pc:spChg chg="del mod">
          <ac:chgData name="Xiting Wang" userId="4215c639-9d29-431d-98bc-3378e62bb0e5" providerId="ADAL" clId="{A7F07307-C11E-45BA-AAB4-8AC43D446B01}" dt="2022-08-18T08:19:26.542" v="31052" actId="478"/>
          <ac:spMkLst>
            <pc:docMk/>
            <pc:sldMk cId="3909258626" sldId="3540"/>
            <ac:spMk id="29" creationId="{42C37408-55F3-4EF1-603E-ADB69872E5BB}"/>
          </ac:spMkLst>
        </pc:spChg>
        <pc:spChg chg="add mod">
          <ac:chgData name="Xiting Wang" userId="4215c639-9d29-431d-98bc-3378e62bb0e5" providerId="ADAL" clId="{A7F07307-C11E-45BA-AAB4-8AC43D446B01}" dt="2022-08-18T08:19:17.140" v="31050" actId="14100"/>
          <ac:spMkLst>
            <pc:docMk/>
            <pc:sldMk cId="3909258626" sldId="3540"/>
            <ac:spMk id="31" creationId="{A5AA66C4-8F43-FF2A-ABED-6C7A77B155FE}"/>
          </ac:spMkLst>
        </pc:spChg>
        <pc:spChg chg="del">
          <ac:chgData name="Xiting Wang" userId="4215c639-9d29-431d-98bc-3378e62bb0e5" providerId="ADAL" clId="{A7F07307-C11E-45BA-AAB4-8AC43D446B01}" dt="2022-08-18T08:12:07.450" v="30666" actId="478"/>
          <ac:spMkLst>
            <pc:docMk/>
            <pc:sldMk cId="3909258626" sldId="3540"/>
            <ac:spMk id="34" creationId="{8834687A-46E4-2784-3576-7825A4C18DC1}"/>
          </ac:spMkLst>
        </pc:spChg>
        <pc:spChg chg="del">
          <ac:chgData name="Xiting Wang" userId="4215c639-9d29-431d-98bc-3378e62bb0e5" providerId="ADAL" clId="{A7F07307-C11E-45BA-AAB4-8AC43D446B01}" dt="2022-08-18T08:12:07.450" v="30666" actId="478"/>
          <ac:spMkLst>
            <pc:docMk/>
            <pc:sldMk cId="3909258626" sldId="3540"/>
            <ac:spMk id="41" creationId="{85BBC6C1-883B-D11A-0C57-08C86F82D2D0}"/>
          </ac:spMkLst>
        </pc:spChg>
        <pc:spChg chg="add mod">
          <ac:chgData name="Xiting Wang" userId="4215c639-9d29-431d-98bc-3378e62bb0e5" providerId="ADAL" clId="{A7F07307-C11E-45BA-AAB4-8AC43D446B01}" dt="2022-08-18T08:21:31.971" v="31179" actId="1076"/>
          <ac:spMkLst>
            <pc:docMk/>
            <pc:sldMk cId="3909258626" sldId="3540"/>
            <ac:spMk id="44" creationId="{2AD478AD-2AB5-33CF-DF68-36E7510BB1DC}"/>
          </ac:spMkLst>
        </pc:spChg>
        <pc:spChg chg="add mod">
          <ac:chgData name="Xiting Wang" userId="4215c639-9d29-431d-98bc-3378e62bb0e5" providerId="ADAL" clId="{A7F07307-C11E-45BA-AAB4-8AC43D446B01}" dt="2022-08-18T08:22:03.016" v="31194" actId="1035"/>
          <ac:spMkLst>
            <pc:docMk/>
            <pc:sldMk cId="3909258626" sldId="3540"/>
            <ac:spMk id="46" creationId="{6BDD9EBD-9B62-3AAF-E19B-624E374D14DC}"/>
          </ac:spMkLst>
        </pc:spChg>
        <pc:spChg chg="mod">
          <ac:chgData name="Xiting Wang" userId="4215c639-9d29-431d-98bc-3378e62bb0e5" providerId="ADAL" clId="{A7F07307-C11E-45BA-AAB4-8AC43D446B01}" dt="2022-08-18T08:12:02.095" v="30663" actId="113"/>
          <ac:spMkLst>
            <pc:docMk/>
            <pc:sldMk cId="3909258626" sldId="3540"/>
            <ac:spMk id="51" creationId="{E45C0887-FFB2-0D90-FAC3-8C07D5EDA39E}"/>
          </ac:spMkLst>
        </pc:spChg>
        <pc:spChg chg="add mod">
          <ac:chgData name="Xiting Wang" userId="4215c639-9d29-431d-98bc-3378e62bb0e5" providerId="ADAL" clId="{A7F07307-C11E-45BA-AAB4-8AC43D446B01}" dt="2022-08-18T08:22:03.016" v="31194" actId="1035"/>
          <ac:spMkLst>
            <pc:docMk/>
            <pc:sldMk cId="3909258626" sldId="3540"/>
            <ac:spMk id="52" creationId="{6F28835E-8F26-2B0E-0FA4-B0C5B0828578}"/>
          </ac:spMkLst>
        </pc:spChg>
        <pc:grpChg chg="add mod">
          <ac:chgData name="Xiting Wang" userId="4215c639-9d29-431d-98bc-3378e62bb0e5" providerId="ADAL" clId="{A7F07307-C11E-45BA-AAB4-8AC43D446B01}" dt="2022-08-18T08:19:19.707" v="31051" actId="1076"/>
          <ac:grpSpMkLst>
            <pc:docMk/>
            <pc:sldMk cId="3909258626" sldId="3540"/>
            <ac:grpSpMk id="11" creationId="{4A61C765-F71A-000E-5E85-F5D40458340A}"/>
          </ac:grpSpMkLst>
        </pc:grpChg>
        <pc:grpChg chg="add mod">
          <ac:chgData name="Xiting Wang" userId="4215c639-9d29-431d-98bc-3378e62bb0e5" providerId="ADAL" clId="{A7F07307-C11E-45BA-AAB4-8AC43D446B01}" dt="2022-08-18T08:18:23.594" v="31012" actId="1076"/>
          <ac:grpSpMkLst>
            <pc:docMk/>
            <pc:sldMk cId="3909258626" sldId="3540"/>
            <ac:grpSpMk id="21" creationId="{A396143F-57E1-2862-A8C9-4AC2B0641EF0}"/>
          </ac:grpSpMkLst>
        </pc:grpChg>
        <pc:grpChg chg="add del mod">
          <ac:chgData name="Xiting Wang" userId="4215c639-9d29-431d-98bc-3378e62bb0e5" providerId="ADAL" clId="{A7F07307-C11E-45BA-AAB4-8AC43D446B01}" dt="2022-08-18T08:21:23.463" v="31174" actId="165"/>
          <ac:grpSpMkLst>
            <pc:docMk/>
            <pc:sldMk cId="3909258626" sldId="3540"/>
            <ac:grpSpMk id="32" creationId="{A2ED9596-CFBF-64B0-55D8-9DF87C642246}"/>
          </ac:grpSpMkLst>
        </pc:grpChg>
        <pc:grpChg chg="add del mod">
          <ac:chgData name="Xiting Wang" userId="4215c639-9d29-431d-98bc-3378e62bb0e5" providerId="ADAL" clId="{A7F07307-C11E-45BA-AAB4-8AC43D446B01}" dt="2022-08-18T08:21:26.260" v="31175" actId="165"/>
          <ac:grpSpMkLst>
            <pc:docMk/>
            <pc:sldMk cId="3909258626" sldId="3540"/>
            <ac:grpSpMk id="40" creationId="{53752E6C-6DA8-F2D2-E9E9-FB27BC1D47C8}"/>
          </ac:grpSpMkLst>
        </pc:grpChg>
        <pc:picChg chg="mod">
          <ac:chgData name="Xiting Wang" userId="4215c639-9d29-431d-98bc-3378e62bb0e5" providerId="ADAL" clId="{A7F07307-C11E-45BA-AAB4-8AC43D446B01}" dt="2022-08-18T08:19:19.707" v="31051" actId="1076"/>
          <ac:picMkLst>
            <pc:docMk/>
            <pc:sldMk cId="3909258626" sldId="3540"/>
            <ac:picMk id="16" creationId="{CD8F3494-37A0-EF9C-16C4-200FB5A2203C}"/>
          </ac:picMkLst>
        </pc:picChg>
        <pc:picChg chg="mod">
          <ac:chgData name="Xiting Wang" userId="4215c639-9d29-431d-98bc-3378e62bb0e5" providerId="ADAL" clId="{A7F07307-C11E-45BA-AAB4-8AC43D446B01}" dt="2022-08-18T08:19:19.707" v="31051" actId="1076"/>
          <ac:picMkLst>
            <pc:docMk/>
            <pc:sldMk cId="3909258626" sldId="3540"/>
            <ac:picMk id="17" creationId="{2758554A-A1E5-C193-6D9E-9F7AE9536049}"/>
          </ac:picMkLst>
        </pc:picChg>
        <pc:picChg chg="mod">
          <ac:chgData name="Xiting Wang" userId="4215c639-9d29-431d-98bc-3378e62bb0e5" providerId="ADAL" clId="{A7F07307-C11E-45BA-AAB4-8AC43D446B01}" dt="2022-08-18T08:19:19.707" v="31051" actId="1076"/>
          <ac:picMkLst>
            <pc:docMk/>
            <pc:sldMk cId="3909258626" sldId="3540"/>
            <ac:picMk id="18" creationId="{0EDD54E0-C205-0B59-1F4E-2F14A9D41E32}"/>
          </ac:picMkLst>
        </pc:picChg>
        <pc:picChg chg="del">
          <ac:chgData name="Xiting Wang" userId="4215c639-9d29-431d-98bc-3378e62bb0e5" providerId="ADAL" clId="{A7F07307-C11E-45BA-AAB4-8AC43D446B01}" dt="2022-08-18T08:12:07.450" v="30666" actId="478"/>
          <ac:picMkLst>
            <pc:docMk/>
            <pc:sldMk cId="3909258626" sldId="3540"/>
            <ac:picMk id="22" creationId="{63D6EEF0-7085-E3C2-261F-E2108B800F0B}"/>
          </ac:picMkLst>
        </pc:picChg>
        <pc:picChg chg="mod">
          <ac:chgData name="Xiting Wang" userId="4215c639-9d29-431d-98bc-3378e62bb0e5" providerId="ADAL" clId="{A7F07307-C11E-45BA-AAB4-8AC43D446B01}" dt="2022-08-18T08:18:23.594" v="31012" actId="1076"/>
          <ac:picMkLst>
            <pc:docMk/>
            <pc:sldMk cId="3909258626" sldId="3540"/>
            <ac:picMk id="24" creationId="{C6979F61-C93D-620D-23B0-C7F7FD63ECA8}"/>
          </ac:picMkLst>
        </pc:picChg>
        <pc:picChg chg="mod">
          <ac:chgData name="Xiting Wang" userId="4215c639-9d29-431d-98bc-3378e62bb0e5" providerId="ADAL" clId="{A7F07307-C11E-45BA-AAB4-8AC43D446B01}" dt="2022-08-18T08:18:23.594" v="31012" actId="1076"/>
          <ac:picMkLst>
            <pc:docMk/>
            <pc:sldMk cId="3909258626" sldId="3540"/>
            <ac:picMk id="27" creationId="{D13CB0FA-81A7-5940-1F39-0C97CF30ECE9}"/>
          </ac:picMkLst>
        </pc:picChg>
        <pc:picChg chg="del">
          <ac:chgData name="Xiting Wang" userId="4215c639-9d29-431d-98bc-3378e62bb0e5" providerId="ADAL" clId="{A7F07307-C11E-45BA-AAB4-8AC43D446B01}" dt="2022-08-18T08:12:07.450" v="30666" actId="478"/>
          <ac:picMkLst>
            <pc:docMk/>
            <pc:sldMk cId="3909258626" sldId="3540"/>
            <ac:picMk id="28" creationId="{C578059F-0CE6-FE6E-319D-9174D4DE10F1}"/>
          </ac:picMkLst>
        </pc:picChg>
        <pc:picChg chg="mod topLvl">
          <ac:chgData name="Xiting Wang" userId="4215c639-9d29-431d-98bc-3378e62bb0e5" providerId="ADAL" clId="{A7F07307-C11E-45BA-AAB4-8AC43D446B01}" dt="2022-08-18T08:21:23.463" v="31174" actId="165"/>
          <ac:picMkLst>
            <pc:docMk/>
            <pc:sldMk cId="3909258626" sldId="3540"/>
            <ac:picMk id="37" creationId="{47441DCA-D7F2-30FE-4B97-8803D01E3271}"/>
          </ac:picMkLst>
        </pc:picChg>
        <pc:picChg chg="del mod topLvl">
          <ac:chgData name="Xiting Wang" userId="4215c639-9d29-431d-98bc-3378e62bb0e5" providerId="ADAL" clId="{A7F07307-C11E-45BA-AAB4-8AC43D446B01}" dt="2022-08-18T08:21:28.722" v="31177" actId="478"/>
          <ac:picMkLst>
            <pc:docMk/>
            <pc:sldMk cId="3909258626" sldId="3540"/>
            <ac:picMk id="38" creationId="{1141E42D-47BD-96C2-E59C-CC99D2DA90F8}"/>
          </ac:picMkLst>
        </pc:picChg>
        <pc:picChg chg="del mod topLvl">
          <ac:chgData name="Xiting Wang" userId="4215c639-9d29-431d-98bc-3378e62bb0e5" providerId="ADAL" clId="{A7F07307-C11E-45BA-AAB4-8AC43D446B01}" dt="2022-08-18T08:21:27.532" v="31176" actId="478"/>
          <ac:picMkLst>
            <pc:docMk/>
            <pc:sldMk cId="3909258626" sldId="3540"/>
            <ac:picMk id="39" creationId="{FA3781B6-66B6-2AB5-546C-95D156AB1ABA}"/>
          </ac:picMkLst>
        </pc:picChg>
        <pc:picChg chg="mod topLvl">
          <ac:chgData name="Xiting Wang" userId="4215c639-9d29-431d-98bc-3378e62bb0e5" providerId="ADAL" clId="{A7F07307-C11E-45BA-AAB4-8AC43D446B01}" dt="2022-08-18T08:21:26.260" v="31175" actId="165"/>
          <ac:picMkLst>
            <pc:docMk/>
            <pc:sldMk cId="3909258626" sldId="3540"/>
            <ac:picMk id="42" creationId="{8A772727-13DE-FD16-8650-A4920E4FE79C}"/>
          </ac:picMkLst>
        </pc:picChg>
        <pc:picChg chg="del mod topLvl">
          <ac:chgData name="Xiting Wang" userId="4215c639-9d29-431d-98bc-3378e62bb0e5" providerId="ADAL" clId="{A7F07307-C11E-45BA-AAB4-8AC43D446B01}" dt="2022-08-18T08:21:29.502" v="31178" actId="478"/>
          <ac:picMkLst>
            <pc:docMk/>
            <pc:sldMk cId="3909258626" sldId="3540"/>
            <ac:picMk id="43" creationId="{10F59C5B-0482-7E5E-24A9-2F70F954AA8D}"/>
          </ac:picMkLst>
        </pc:picChg>
        <pc:picChg chg="del">
          <ac:chgData name="Xiting Wang" userId="4215c639-9d29-431d-98bc-3378e62bb0e5" providerId="ADAL" clId="{A7F07307-C11E-45BA-AAB4-8AC43D446B01}" dt="2022-08-18T08:12:07.450" v="30666" actId="478"/>
          <ac:picMkLst>
            <pc:docMk/>
            <pc:sldMk cId="3909258626" sldId="3540"/>
            <ac:picMk id="45" creationId="{4AD9B000-1175-11A6-974B-FE2D1370EDE7}"/>
          </ac:picMkLst>
        </pc:picChg>
        <pc:picChg chg="del">
          <ac:chgData name="Xiting Wang" userId="4215c639-9d29-431d-98bc-3378e62bb0e5" providerId="ADAL" clId="{A7F07307-C11E-45BA-AAB4-8AC43D446B01}" dt="2022-08-18T08:12:07.450" v="30666" actId="478"/>
          <ac:picMkLst>
            <pc:docMk/>
            <pc:sldMk cId="3909258626" sldId="3540"/>
            <ac:picMk id="47" creationId="{DB632B6B-1D0A-A69C-5C7C-09E4E53D3D86}"/>
          </ac:picMkLst>
        </pc:picChg>
        <pc:cxnChg chg="del">
          <ac:chgData name="Xiting Wang" userId="4215c639-9d29-431d-98bc-3378e62bb0e5" providerId="ADAL" clId="{A7F07307-C11E-45BA-AAB4-8AC43D446B01}" dt="2022-08-18T08:12:07.450" v="30666" actId="478"/>
          <ac:cxnSpMkLst>
            <pc:docMk/>
            <pc:sldMk cId="3909258626" sldId="3540"/>
            <ac:cxnSpMk id="25" creationId="{FC47C284-3DCF-45BE-7CC2-3376819EC624}"/>
          </ac:cxnSpMkLst>
        </pc:cxnChg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998736303" sldId="3541"/>
        </pc:sldMkLst>
      </pc:sldChg>
      <pc:sldChg chg="addSp delSp modSp add del mod addAnim delAnim modAnim">
        <pc:chgData name="Xiting Wang" userId="4215c639-9d29-431d-98bc-3378e62bb0e5" providerId="ADAL" clId="{A7F07307-C11E-45BA-AAB4-8AC43D446B01}" dt="2022-08-20T09:53:03.158" v="54508" actId="2696"/>
        <pc:sldMkLst>
          <pc:docMk/>
          <pc:sldMk cId="2934911210" sldId="3541"/>
        </pc:sldMkLst>
        <pc:spChg chg="mod">
          <ac:chgData name="Xiting Wang" userId="4215c639-9d29-431d-98bc-3378e62bb0e5" providerId="ADAL" clId="{A7F07307-C11E-45BA-AAB4-8AC43D446B01}" dt="2022-08-19T07:09:23.144" v="37869"/>
          <ac:spMkLst>
            <pc:docMk/>
            <pc:sldMk cId="2934911210" sldId="3541"/>
            <ac:spMk id="2" creationId="{BF2BE18E-52F9-8BDC-C85A-E7B62F14698A}"/>
          </ac:spMkLst>
        </pc:spChg>
        <pc:spChg chg="mod">
          <ac:chgData name="Xiting Wang" userId="4215c639-9d29-431d-98bc-3378e62bb0e5" providerId="ADAL" clId="{A7F07307-C11E-45BA-AAB4-8AC43D446B01}" dt="2022-08-19T07:09:34.730" v="37875" actId="1076"/>
          <ac:spMkLst>
            <pc:docMk/>
            <pc:sldMk cId="2934911210" sldId="3541"/>
            <ac:spMk id="4" creationId="{EA1798D9-024E-0FCD-D03A-DBCC4300B9F0}"/>
          </ac:spMkLst>
        </pc:spChg>
        <pc:spChg chg="del">
          <ac:chgData name="Xiting Wang" userId="4215c639-9d29-431d-98bc-3378e62bb0e5" providerId="ADAL" clId="{A7F07307-C11E-45BA-AAB4-8AC43D446B01}" dt="2022-08-18T08:22:14.679" v="31197" actId="478"/>
          <ac:spMkLst>
            <pc:docMk/>
            <pc:sldMk cId="2934911210" sldId="3541"/>
            <ac:spMk id="5" creationId="{5C5166FC-49FF-BB54-CE97-49663ED77A70}"/>
          </ac:spMkLst>
        </pc:spChg>
        <pc:spChg chg="add mod">
          <ac:chgData name="Xiting Wang" userId="4215c639-9d29-431d-98bc-3378e62bb0e5" providerId="ADAL" clId="{A7F07307-C11E-45BA-AAB4-8AC43D446B01}" dt="2022-08-19T07:09:34.730" v="37875" actId="1076"/>
          <ac:spMkLst>
            <pc:docMk/>
            <pc:sldMk cId="2934911210" sldId="3541"/>
            <ac:spMk id="6" creationId="{2C0E50C4-2125-96A8-EADD-AAA215378F20}"/>
          </ac:spMkLst>
        </pc:spChg>
        <pc:spChg chg="del mod">
          <ac:chgData name="Xiting Wang" userId="4215c639-9d29-431d-98bc-3378e62bb0e5" providerId="ADAL" clId="{A7F07307-C11E-45BA-AAB4-8AC43D446B01}" dt="2022-08-19T07:09:24.784" v="37870" actId="478"/>
          <ac:spMkLst>
            <pc:docMk/>
            <pc:sldMk cId="2934911210" sldId="3541"/>
            <ac:spMk id="7" creationId="{15A9212A-442E-C54F-C861-1D44AED07F23}"/>
          </ac:spMkLst>
        </pc:spChg>
        <pc:spChg chg="del">
          <ac:chgData name="Xiting Wang" userId="4215c639-9d29-431d-98bc-3378e62bb0e5" providerId="ADAL" clId="{A7F07307-C11E-45BA-AAB4-8AC43D446B01}" dt="2022-08-18T08:22:12.990" v="31196" actId="478"/>
          <ac:spMkLst>
            <pc:docMk/>
            <pc:sldMk cId="2934911210" sldId="3541"/>
            <ac:spMk id="8" creationId="{40D2358A-AE46-846C-D1D7-5C8941CE70A8}"/>
          </ac:spMkLst>
        </pc:spChg>
        <pc:spChg chg="mod">
          <ac:chgData name="Xiting Wang" userId="4215c639-9d29-431d-98bc-3378e62bb0e5" providerId="ADAL" clId="{A7F07307-C11E-45BA-AAB4-8AC43D446B01}" dt="2022-08-19T07:09:34.730" v="37875" actId="1076"/>
          <ac:spMkLst>
            <pc:docMk/>
            <pc:sldMk cId="2934911210" sldId="3541"/>
            <ac:spMk id="13" creationId="{06591AD5-59E0-1B73-354B-EEE471CFDFAA}"/>
          </ac:spMkLst>
        </pc:spChg>
        <pc:spChg chg="mod">
          <ac:chgData name="Xiting Wang" userId="4215c639-9d29-431d-98bc-3378e62bb0e5" providerId="ADAL" clId="{A7F07307-C11E-45BA-AAB4-8AC43D446B01}" dt="2022-08-19T07:09:34.730" v="37875" actId="1076"/>
          <ac:spMkLst>
            <pc:docMk/>
            <pc:sldMk cId="2934911210" sldId="3541"/>
            <ac:spMk id="14" creationId="{6EFCE074-3962-4E16-3D5B-E70987088678}"/>
          </ac:spMkLst>
        </pc:spChg>
        <pc:spChg chg="mod">
          <ac:chgData name="Xiting Wang" userId="4215c639-9d29-431d-98bc-3378e62bb0e5" providerId="ADAL" clId="{A7F07307-C11E-45BA-AAB4-8AC43D446B01}" dt="2022-08-19T07:09:34.730" v="37875" actId="1076"/>
          <ac:spMkLst>
            <pc:docMk/>
            <pc:sldMk cId="2934911210" sldId="3541"/>
            <ac:spMk id="15" creationId="{BDDAC009-D06D-77D7-9E1B-2E794500DC38}"/>
          </ac:spMkLst>
        </pc:spChg>
        <pc:spChg chg="add mod">
          <ac:chgData name="Xiting Wang" userId="4215c639-9d29-431d-98bc-3378e62bb0e5" providerId="ADAL" clId="{A7F07307-C11E-45BA-AAB4-8AC43D446B01}" dt="2022-08-19T07:09:34.730" v="37875" actId="1076"/>
          <ac:spMkLst>
            <pc:docMk/>
            <pc:sldMk cId="2934911210" sldId="3541"/>
            <ac:spMk id="19" creationId="{1C2792E7-30D3-8E3D-0A17-706DEFFF27B3}"/>
          </ac:spMkLst>
        </pc:spChg>
        <pc:spChg chg="add mod">
          <ac:chgData name="Xiting Wang" userId="4215c639-9d29-431d-98bc-3378e62bb0e5" providerId="ADAL" clId="{A7F07307-C11E-45BA-AAB4-8AC43D446B01}" dt="2022-08-19T07:09:52.323" v="37880" actId="1076"/>
          <ac:spMkLst>
            <pc:docMk/>
            <pc:sldMk cId="2934911210" sldId="3541"/>
            <ac:spMk id="22" creationId="{1792696D-9146-D261-54DC-8A1A6FFCE3BE}"/>
          </ac:spMkLst>
        </pc:spChg>
        <pc:spChg chg="add mod">
          <ac:chgData name="Xiting Wang" userId="4215c639-9d29-431d-98bc-3378e62bb0e5" providerId="ADAL" clId="{A7F07307-C11E-45BA-AAB4-8AC43D446B01}" dt="2022-08-19T07:09:52.323" v="37880" actId="1076"/>
          <ac:spMkLst>
            <pc:docMk/>
            <pc:sldMk cId="2934911210" sldId="3541"/>
            <ac:spMk id="28" creationId="{78860CCD-C544-6A86-A44D-D75BD8F331FC}"/>
          </ac:spMkLst>
        </pc:spChg>
        <pc:spChg chg="add mod">
          <ac:chgData name="Xiting Wang" userId="4215c639-9d29-431d-98bc-3378e62bb0e5" providerId="ADAL" clId="{A7F07307-C11E-45BA-AAB4-8AC43D446B01}" dt="2022-08-19T07:09:52.323" v="37880" actId="1076"/>
          <ac:spMkLst>
            <pc:docMk/>
            <pc:sldMk cId="2934911210" sldId="3541"/>
            <ac:spMk id="29" creationId="{89B02329-5E87-0A5A-8434-CE43DF4C5986}"/>
          </ac:spMkLst>
        </pc:spChg>
        <pc:spChg chg="add del mod">
          <ac:chgData name="Xiting Wang" userId="4215c639-9d29-431d-98bc-3378e62bb0e5" providerId="ADAL" clId="{A7F07307-C11E-45BA-AAB4-8AC43D446B01}" dt="2022-08-18T08:25:59.455" v="31521" actId="478"/>
          <ac:spMkLst>
            <pc:docMk/>
            <pc:sldMk cId="2934911210" sldId="3541"/>
            <ac:spMk id="30" creationId="{43708F96-E1D4-0EFD-EA67-73E5F8B25FA0}"/>
          </ac:spMkLst>
        </pc:spChg>
        <pc:spChg chg="del">
          <ac:chgData name="Xiting Wang" userId="4215c639-9d29-431d-98bc-3378e62bb0e5" providerId="ADAL" clId="{A7F07307-C11E-45BA-AAB4-8AC43D446B01}" dt="2022-08-18T08:22:12.990" v="31196" actId="478"/>
          <ac:spMkLst>
            <pc:docMk/>
            <pc:sldMk cId="2934911210" sldId="3541"/>
            <ac:spMk id="31" creationId="{A5AA66C4-8F43-FF2A-ABED-6C7A77B155FE}"/>
          </ac:spMkLst>
        </pc:spChg>
        <pc:spChg chg="add mod">
          <ac:chgData name="Xiting Wang" userId="4215c639-9d29-431d-98bc-3378e62bb0e5" providerId="ADAL" clId="{A7F07307-C11E-45BA-AAB4-8AC43D446B01}" dt="2022-08-19T07:09:43.456" v="37878" actId="1076"/>
          <ac:spMkLst>
            <pc:docMk/>
            <pc:sldMk cId="2934911210" sldId="3541"/>
            <ac:spMk id="34" creationId="{D38E06C7-9F89-8BEA-A31A-939A99B1D32B}"/>
          </ac:spMkLst>
        </pc:spChg>
        <pc:spChg chg="mod">
          <ac:chgData name="Xiting Wang" userId="4215c639-9d29-431d-98bc-3378e62bb0e5" providerId="ADAL" clId="{A7F07307-C11E-45BA-AAB4-8AC43D446B01}" dt="2022-08-18T08:25:28.704" v="31489"/>
          <ac:spMkLst>
            <pc:docMk/>
            <pc:sldMk cId="2934911210" sldId="3541"/>
            <ac:spMk id="35" creationId="{86B51E68-629A-667B-E1F6-74B4811560D9}"/>
          </ac:spMkLst>
        </pc:spChg>
        <pc:spChg chg="add mod">
          <ac:chgData name="Xiting Wang" userId="4215c639-9d29-431d-98bc-3378e62bb0e5" providerId="ADAL" clId="{A7F07307-C11E-45BA-AAB4-8AC43D446B01}" dt="2022-08-19T07:09:52.323" v="37880" actId="1076"/>
          <ac:spMkLst>
            <pc:docMk/>
            <pc:sldMk cId="2934911210" sldId="3541"/>
            <ac:spMk id="39" creationId="{EB0862E4-0CC3-250D-2B1C-19B9DC56F623}"/>
          </ac:spMkLst>
        </pc:spChg>
        <pc:spChg chg="add mod">
          <ac:chgData name="Xiting Wang" userId="4215c639-9d29-431d-98bc-3378e62bb0e5" providerId="ADAL" clId="{A7F07307-C11E-45BA-AAB4-8AC43D446B01}" dt="2022-08-19T07:09:52.323" v="37880" actId="1076"/>
          <ac:spMkLst>
            <pc:docMk/>
            <pc:sldMk cId="2934911210" sldId="3541"/>
            <ac:spMk id="41" creationId="{FAB7E75C-6706-230D-C3B7-9878F63F2885}"/>
          </ac:spMkLst>
        </pc:spChg>
        <pc:spChg chg="del">
          <ac:chgData name="Xiting Wang" userId="4215c639-9d29-431d-98bc-3378e62bb0e5" providerId="ADAL" clId="{A7F07307-C11E-45BA-AAB4-8AC43D446B01}" dt="2022-08-18T08:22:12.990" v="31196" actId="478"/>
          <ac:spMkLst>
            <pc:docMk/>
            <pc:sldMk cId="2934911210" sldId="3541"/>
            <ac:spMk id="44" creationId="{2AD478AD-2AB5-33CF-DF68-36E7510BB1DC}"/>
          </ac:spMkLst>
        </pc:spChg>
        <pc:spChg chg="del">
          <ac:chgData name="Xiting Wang" userId="4215c639-9d29-431d-98bc-3378e62bb0e5" providerId="ADAL" clId="{A7F07307-C11E-45BA-AAB4-8AC43D446B01}" dt="2022-08-18T08:22:12.990" v="31196" actId="478"/>
          <ac:spMkLst>
            <pc:docMk/>
            <pc:sldMk cId="2934911210" sldId="3541"/>
            <ac:spMk id="46" creationId="{6BDD9EBD-9B62-3AAF-E19B-624E374D14DC}"/>
          </ac:spMkLst>
        </pc:spChg>
        <pc:spChg chg="mod">
          <ac:chgData name="Xiting Wang" userId="4215c639-9d29-431d-98bc-3378e62bb0e5" providerId="ADAL" clId="{A7F07307-C11E-45BA-AAB4-8AC43D446B01}" dt="2022-08-19T07:09:34.730" v="37875" actId="1076"/>
          <ac:spMkLst>
            <pc:docMk/>
            <pc:sldMk cId="2934911210" sldId="3541"/>
            <ac:spMk id="51" creationId="{E45C0887-FFB2-0D90-FAC3-8C07D5EDA39E}"/>
          </ac:spMkLst>
        </pc:spChg>
        <pc:spChg chg="del">
          <ac:chgData name="Xiting Wang" userId="4215c639-9d29-431d-98bc-3378e62bb0e5" providerId="ADAL" clId="{A7F07307-C11E-45BA-AAB4-8AC43D446B01}" dt="2022-08-18T08:22:12.990" v="31196" actId="478"/>
          <ac:spMkLst>
            <pc:docMk/>
            <pc:sldMk cId="2934911210" sldId="3541"/>
            <ac:spMk id="52" creationId="{6F28835E-8F26-2B0E-0FA4-B0C5B0828578}"/>
          </ac:spMkLst>
        </pc:spChg>
        <pc:grpChg chg="del">
          <ac:chgData name="Xiting Wang" userId="4215c639-9d29-431d-98bc-3378e62bb0e5" providerId="ADAL" clId="{A7F07307-C11E-45BA-AAB4-8AC43D446B01}" dt="2022-08-18T08:22:12.990" v="31196" actId="478"/>
          <ac:grpSpMkLst>
            <pc:docMk/>
            <pc:sldMk cId="2934911210" sldId="3541"/>
            <ac:grpSpMk id="11" creationId="{4A61C765-F71A-000E-5E85-F5D40458340A}"/>
          </ac:grpSpMkLst>
        </pc:grpChg>
        <pc:grpChg chg="del">
          <ac:chgData name="Xiting Wang" userId="4215c639-9d29-431d-98bc-3378e62bb0e5" providerId="ADAL" clId="{A7F07307-C11E-45BA-AAB4-8AC43D446B01}" dt="2022-08-18T08:22:12.990" v="31196" actId="478"/>
          <ac:grpSpMkLst>
            <pc:docMk/>
            <pc:sldMk cId="2934911210" sldId="3541"/>
            <ac:grpSpMk id="21" creationId="{A396143F-57E1-2862-A8C9-4AC2B0641EF0}"/>
          </ac:grpSpMkLst>
        </pc:grpChg>
        <pc:picChg chg="del">
          <ac:chgData name="Xiting Wang" userId="4215c639-9d29-431d-98bc-3378e62bb0e5" providerId="ADAL" clId="{A7F07307-C11E-45BA-AAB4-8AC43D446B01}" dt="2022-08-18T08:22:12.990" v="31196" actId="478"/>
          <ac:picMkLst>
            <pc:docMk/>
            <pc:sldMk cId="2934911210" sldId="3541"/>
            <ac:picMk id="37" creationId="{47441DCA-D7F2-30FE-4B97-8803D01E3271}"/>
          </ac:picMkLst>
        </pc:picChg>
        <pc:picChg chg="del">
          <ac:chgData name="Xiting Wang" userId="4215c639-9d29-431d-98bc-3378e62bb0e5" providerId="ADAL" clId="{A7F07307-C11E-45BA-AAB4-8AC43D446B01}" dt="2022-08-18T08:22:12.990" v="31196" actId="478"/>
          <ac:picMkLst>
            <pc:docMk/>
            <pc:sldMk cId="2934911210" sldId="3541"/>
            <ac:picMk id="42" creationId="{8A772727-13DE-FD16-8650-A4920E4FE79C}"/>
          </ac:picMkLst>
        </pc:picChg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986224599" sldId="3542"/>
        </pc:sldMkLst>
      </pc:sldChg>
      <pc:sldChg chg="add del">
        <pc:chgData name="Xiting Wang" userId="4215c639-9d29-431d-98bc-3378e62bb0e5" providerId="ADAL" clId="{A7F07307-C11E-45BA-AAB4-8AC43D446B01}" dt="2022-08-18T08:33:20.789" v="31856" actId="2696"/>
        <pc:sldMkLst>
          <pc:docMk/>
          <pc:sldMk cId="3820972233" sldId="3542"/>
        </pc:sldMkLst>
      </pc:sldChg>
      <pc:sldChg chg="addSp delSp modSp add del mod ord">
        <pc:chgData name="Xiting Wang" userId="4215c639-9d29-431d-98bc-3378e62bb0e5" providerId="ADAL" clId="{A7F07307-C11E-45BA-AAB4-8AC43D446B01}" dt="2022-08-19T03:36:11.743" v="35902" actId="2696"/>
        <pc:sldMkLst>
          <pc:docMk/>
          <pc:sldMk cId="226855914" sldId="3543"/>
        </pc:sldMkLst>
        <pc:cxnChg chg="add del mod">
          <ac:chgData name="Xiting Wang" userId="4215c639-9d29-431d-98bc-3378e62bb0e5" providerId="ADAL" clId="{A7F07307-C11E-45BA-AAB4-8AC43D446B01}" dt="2022-08-19T03:31:21.420" v="35777" actId="21"/>
          <ac:cxnSpMkLst>
            <pc:docMk/>
            <pc:sldMk cId="226855914" sldId="3543"/>
            <ac:cxnSpMk id="7" creationId="{6E92FED9-C3EB-5D6D-BAFF-BEA4E2A0A59F}"/>
          </ac:cxnSpMkLst>
        </pc:cxnChg>
      </pc:sldChg>
      <pc:sldChg chg="add del">
        <pc:chgData name="Xiting Wang" userId="4215c639-9d29-431d-98bc-3378e62bb0e5" providerId="ADAL" clId="{A7F07307-C11E-45BA-AAB4-8AC43D446B01}" dt="2022-08-20T07:21:54.594" v="45473" actId="47"/>
        <pc:sldMkLst>
          <pc:docMk/>
          <pc:sldMk cId="546534030" sldId="3543"/>
        </pc:sldMkLst>
      </pc:sldChg>
      <pc:sldChg chg="add del">
        <pc:chgData name="Xiting Wang" userId="4215c639-9d29-431d-98bc-3378e62bb0e5" providerId="ADAL" clId="{A7F07307-C11E-45BA-AAB4-8AC43D446B01}" dt="2022-08-18T08:34:39.850" v="31876"/>
        <pc:sldMkLst>
          <pc:docMk/>
          <pc:sldMk cId="1549822938" sldId="3543"/>
        </pc:sldMkLst>
      </pc:sldChg>
      <pc:sldChg chg="addSp delSp add del mod">
        <pc:chgData name="Xiting Wang" userId="4215c639-9d29-431d-98bc-3378e62bb0e5" providerId="ADAL" clId="{A7F07307-C11E-45BA-AAB4-8AC43D446B01}" dt="2022-08-18T09:01:11.242" v="33228" actId="47"/>
        <pc:sldMkLst>
          <pc:docMk/>
          <pc:sldMk cId="3685823306" sldId="3543"/>
        </pc:sldMkLst>
        <pc:spChg chg="add del">
          <ac:chgData name="Xiting Wang" userId="4215c639-9d29-431d-98bc-3378e62bb0e5" providerId="ADAL" clId="{A7F07307-C11E-45BA-AAB4-8AC43D446B01}" dt="2022-08-18T09:01:09.561" v="33227" actId="21"/>
          <ac:spMkLst>
            <pc:docMk/>
            <pc:sldMk cId="3685823306" sldId="3543"/>
            <ac:spMk id="37" creationId="{34F7AA04-CEBD-0F2A-78EE-C00B19F87EA3}"/>
          </ac:spMkLst>
        </pc:spChg>
      </pc:sldChg>
      <pc:sldChg chg="add del">
        <pc:chgData name="Xiting Wang" userId="4215c639-9d29-431d-98bc-3378e62bb0e5" providerId="ADAL" clId="{A7F07307-C11E-45BA-AAB4-8AC43D446B01}" dt="2022-08-19T07:06:15.484" v="37805" actId="47"/>
        <pc:sldMkLst>
          <pc:docMk/>
          <pc:sldMk cId="1225542849" sldId="3544"/>
        </pc:sldMkLst>
      </pc:sldChg>
      <pc:sldChg chg="addSp delSp modSp add mod modNotesTx">
        <pc:chgData name="Xiting Wang" userId="4215c639-9d29-431d-98bc-3378e62bb0e5" providerId="ADAL" clId="{A7F07307-C11E-45BA-AAB4-8AC43D446B01}" dt="2022-08-20T07:56:08.130" v="47424" actId="20577"/>
        <pc:sldMkLst>
          <pc:docMk/>
          <pc:sldMk cId="2307318095" sldId="3545"/>
        </pc:sldMkLst>
        <pc:spChg chg="mod">
          <ac:chgData name="Xiting Wang" userId="4215c639-9d29-431d-98bc-3378e62bb0e5" providerId="ADAL" clId="{A7F07307-C11E-45BA-AAB4-8AC43D446B01}" dt="2022-08-20T07:24:34.261" v="45606" actId="1076"/>
          <ac:spMkLst>
            <pc:docMk/>
            <pc:sldMk cId="2307318095" sldId="3545"/>
            <ac:spMk id="8" creationId="{697AD14C-89B3-45DB-EAB4-B22F997D8DA6}"/>
          </ac:spMkLst>
        </pc:spChg>
        <pc:spChg chg="add del mod">
          <ac:chgData name="Xiting Wang" userId="4215c639-9d29-431d-98bc-3378e62bb0e5" providerId="ADAL" clId="{A7F07307-C11E-45BA-AAB4-8AC43D446B01}" dt="2022-08-20T07:08:44.083" v="44690" actId="21"/>
          <ac:spMkLst>
            <pc:docMk/>
            <pc:sldMk cId="2307318095" sldId="3545"/>
            <ac:spMk id="11" creationId="{1EB04465-EA28-A5F6-6554-41CAE7B251BD}"/>
          </ac:spMkLst>
        </pc:spChg>
        <pc:spChg chg="add del mod">
          <ac:chgData name="Xiting Wang" userId="4215c639-9d29-431d-98bc-3378e62bb0e5" providerId="ADAL" clId="{A7F07307-C11E-45BA-AAB4-8AC43D446B01}" dt="2022-08-20T07:14:02.188" v="45119" actId="478"/>
          <ac:spMkLst>
            <pc:docMk/>
            <pc:sldMk cId="2307318095" sldId="3545"/>
            <ac:spMk id="13" creationId="{F8692F86-1700-5BD6-AE5F-3ABE9376C072}"/>
          </ac:spMkLst>
        </pc:spChg>
        <pc:spChg chg="add del mod">
          <ac:chgData name="Xiting Wang" userId="4215c639-9d29-431d-98bc-3378e62bb0e5" providerId="ADAL" clId="{A7F07307-C11E-45BA-AAB4-8AC43D446B01}" dt="2022-08-20T07:08:44.083" v="44690" actId="21"/>
          <ac:spMkLst>
            <pc:docMk/>
            <pc:sldMk cId="2307318095" sldId="3545"/>
            <ac:spMk id="15" creationId="{B9075485-D428-614F-9F06-73C7B4F63510}"/>
          </ac:spMkLst>
        </pc:spChg>
        <pc:spChg chg="add">
          <ac:chgData name="Xiting Wang" userId="4215c639-9d29-431d-98bc-3378e62bb0e5" providerId="ADAL" clId="{A7F07307-C11E-45BA-AAB4-8AC43D446B01}" dt="2022-08-19T06:57:26.575" v="37607" actId="767"/>
          <ac:spMkLst>
            <pc:docMk/>
            <pc:sldMk cId="2307318095" sldId="3545"/>
            <ac:spMk id="19" creationId="{B3A9F3DA-C158-43D2-C941-54B00F55F98D}"/>
          </ac:spMkLst>
        </pc:spChg>
        <pc:spChg chg="add mod">
          <ac:chgData name="Xiting Wang" userId="4215c639-9d29-431d-98bc-3378e62bb0e5" providerId="ADAL" clId="{A7F07307-C11E-45BA-AAB4-8AC43D446B01}" dt="2022-08-20T07:09:47.077" v="44761" actId="1076"/>
          <ac:spMkLst>
            <pc:docMk/>
            <pc:sldMk cId="2307318095" sldId="3545"/>
            <ac:spMk id="21" creationId="{6AF60E8C-8C29-69BC-46B3-527327E3941F}"/>
          </ac:spMkLst>
        </pc:spChg>
        <pc:spChg chg="add del mod">
          <ac:chgData name="Xiting Wang" userId="4215c639-9d29-431d-98bc-3378e62bb0e5" providerId="ADAL" clId="{A7F07307-C11E-45BA-AAB4-8AC43D446B01}" dt="2022-08-19T06:57:30.672" v="37614" actId="478"/>
          <ac:spMkLst>
            <pc:docMk/>
            <pc:sldMk cId="2307318095" sldId="3545"/>
            <ac:spMk id="21" creationId="{AA8B6C3F-3629-01A8-B130-857BF153DCB3}"/>
          </ac:spMkLst>
        </pc:spChg>
        <pc:spChg chg="add del mod">
          <ac:chgData name="Xiting Wang" userId="4215c639-9d29-431d-98bc-3378e62bb0e5" providerId="ADAL" clId="{A7F07307-C11E-45BA-AAB4-8AC43D446B01}" dt="2022-08-19T06:59:23.753" v="37649" actId="1076"/>
          <ac:spMkLst>
            <pc:docMk/>
            <pc:sldMk cId="2307318095" sldId="3545"/>
            <ac:spMk id="30" creationId="{CA5FE164-E381-6733-2108-D417F45F5CD7}"/>
          </ac:spMkLst>
        </pc:spChg>
        <pc:spChg chg="add mod">
          <ac:chgData name="Xiting Wang" userId="4215c639-9d29-431d-98bc-3378e62bb0e5" providerId="ADAL" clId="{A7F07307-C11E-45BA-AAB4-8AC43D446B01}" dt="2022-08-20T07:08:47.182" v="44692" actId="1076"/>
          <ac:spMkLst>
            <pc:docMk/>
            <pc:sldMk cId="2307318095" sldId="3545"/>
            <ac:spMk id="34" creationId="{51DC9616-35C4-9E38-844D-80795BC1989D}"/>
          </ac:spMkLst>
        </pc:spChg>
        <pc:spChg chg="add mod">
          <ac:chgData name="Xiting Wang" userId="4215c639-9d29-431d-98bc-3378e62bb0e5" providerId="ADAL" clId="{A7F07307-C11E-45BA-AAB4-8AC43D446B01}" dt="2022-08-19T08:15:57.458" v="38293" actId="1076"/>
          <ac:spMkLst>
            <pc:docMk/>
            <pc:sldMk cId="2307318095" sldId="3545"/>
            <ac:spMk id="37" creationId="{A084948C-54AA-DBB2-C2D7-05056817C4D1}"/>
          </ac:spMkLst>
        </pc:spChg>
        <pc:spChg chg="add mod">
          <ac:chgData name="Xiting Wang" userId="4215c639-9d29-431d-98bc-3378e62bb0e5" providerId="ADAL" clId="{A7F07307-C11E-45BA-AAB4-8AC43D446B01}" dt="2022-08-20T07:09:38.772" v="44760" actId="1076"/>
          <ac:spMkLst>
            <pc:docMk/>
            <pc:sldMk cId="2307318095" sldId="3545"/>
            <ac:spMk id="38" creationId="{C157DDCB-C86E-BD70-6E07-8FB810C68617}"/>
          </ac:spMkLst>
        </pc:spChg>
        <pc:spChg chg="mod">
          <ac:chgData name="Xiting Wang" userId="4215c639-9d29-431d-98bc-3378e62bb0e5" providerId="ADAL" clId="{A7F07307-C11E-45BA-AAB4-8AC43D446B01}" dt="2022-08-19T08:15:47.665" v="38292" actId="1076"/>
          <ac:spMkLst>
            <pc:docMk/>
            <pc:sldMk cId="2307318095" sldId="3545"/>
            <ac:spMk id="39" creationId="{D00ADC0D-8883-1056-D2B8-1BFE43A85A38}"/>
          </ac:spMkLst>
        </pc:spChg>
        <pc:spChg chg="add mod">
          <ac:chgData name="Xiting Wang" userId="4215c639-9d29-431d-98bc-3378e62bb0e5" providerId="ADAL" clId="{A7F07307-C11E-45BA-AAB4-8AC43D446B01}" dt="2022-08-19T08:15:57.458" v="38293" actId="1076"/>
          <ac:spMkLst>
            <pc:docMk/>
            <pc:sldMk cId="2307318095" sldId="3545"/>
            <ac:spMk id="43" creationId="{ED19A119-5440-69CE-6A54-04CEA1FA62F1}"/>
          </ac:spMkLst>
        </pc:spChg>
        <pc:spChg chg="add mod">
          <ac:chgData name="Xiting Wang" userId="4215c639-9d29-431d-98bc-3378e62bb0e5" providerId="ADAL" clId="{A7F07307-C11E-45BA-AAB4-8AC43D446B01}" dt="2022-08-19T08:15:57.458" v="38293" actId="1076"/>
          <ac:spMkLst>
            <pc:docMk/>
            <pc:sldMk cId="2307318095" sldId="3545"/>
            <ac:spMk id="45" creationId="{F680E498-43EE-BC15-DF09-034FA00B5892}"/>
          </ac:spMkLst>
        </pc:spChg>
        <pc:spChg chg="mod">
          <ac:chgData name="Xiting Wang" userId="4215c639-9d29-431d-98bc-3378e62bb0e5" providerId="ADAL" clId="{A7F07307-C11E-45BA-AAB4-8AC43D446B01}" dt="2022-08-20T07:09:31.506" v="44751" actId="14100"/>
          <ac:spMkLst>
            <pc:docMk/>
            <pc:sldMk cId="2307318095" sldId="3545"/>
            <ac:spMk id="46" creationId="{86449B7B-5817-20F6-669C-336C838D4ABD}"/>
          </ac:spMkLst>
        </pc:spChg>
        <pc:spChg chg="mod">
          <ac:chgData name="Xiting Wang" userId="4215c639-9d29-431d-98bc-3378e62bb0e5" providerId="ADAL" clId="{A7F07307-C11E-45BA-AAB4-8AC43D446B01}" dt="2022-08-20T07:09:02.763" v="44716" actId="20577"/>
          <ac:spMkLst>
            <pc:docMk/>
            <pc:sldMk cId="2307318095" sldId="3545"/>
            <ac:spMk id="47" creationId="{F993EBF3-6D2A-3028-4218-C21E02BC508D}"/>
          </ac:spMkLst>
        </pc:spChg>
        <pc:spChg chg="add mod">
          <ac:chgData name="Xiting Wang" userId="4215c639-9d29-431d-98bc-3378e62bb0e5" providerId="ADAL" clId="{A7F07307-C11E-45BA-AAB4-8AC43D446B01}" dt="2022-08-20T07:54:52.788" v="47359" actId="1036"/>
          <ac:spMkLst>
            <pc:docMk/>
            <pc:sldMk cId="2307318095" sldId="3545"/>
            <ac:spMk id="48" creationId="{F2CF4ABF-D127-65FA-81C6-4F909DA6E856}"/>
          </ac:spMkLst>
        </pc:spChg>
        <pc:spChg chg="add mod">
          <ac:chgData name="Xiting Wang" userId="4215c639-9d29-431d-98bc-3378e62bb0e5" providerId="ADAL" clId="{A7F07307-C11E-45BA-AAB4-8AC43D446B01}" dt="2022-08-19T08:15:57.458" v="38293" actId="1076"/>
          <ac:spMkLst>
            <pc:docMk/>
            <pc:sldMk cId="2307318095" sldId="3545"/>
            <ac:spMk id="50" creationId="{2FE22BE4-26D9-69F3-3057-C51823E9A179}"/>
          </ac:spMkLst>
        </pc:spChg>
        <pc:spChg chg="del">
          <ac:chgData name="Xiting Wang" userId="4215c639-9d29-431d-98bc-3378e62bb0e5" providerId="ADAL" clId="{A7F07307-C11E-45BA-AAB4-8AC43D446B01}" dt="2022-08-19T06:23:12.865" v="37519" actId="478"/>
          <ac:spMkLst>
            <pc:docMk/>
            <pc:sldMk cId="2307318095" sldId="3545"/>
            <ac:spMk id="51" creationId="{0B13CE44-FAE1-66B4-A670-331D6F66573C}"/>
          </ac:spMkLst>
        </pc:spChg>
        <pc:spChg chg="add del mod">
          <ac:chgData name="Xiting Wang" userId="4215c639-9d29-431d-98bc-3378e62bb0e5" providerId="ADAL" clId="{A7F07307-C11E-45BA-AAB4-8AC43D446B01}" dt="2022-08-20T07:25:04.249" v="45613"/>
          <ac:spMkLst>
            <pc:docMk/>
            <pc:sldMk cId="2307318095" sldId="3545"/>
            <ac:spMk id="52" creationId="{A486CE28-6864-C225-BBCD-6A7511620004}"/>
          </ac:spMkLst>
        </pc:spChg>
        <pc:spChg chg="mod">
          <ac:chgData name="Xiting Wang" userId="4215c639-9d29-431d-98bc-3378e62bb0e5" providerId="ADAL" clId="{A7F07307-C11E-45BA-AAB4-8AC43D446B01}" dt="2022-08-20T07:09:38.772" v="44760" actId="1076"/>
          <ac:spMkLst>
            <pc:docMk/>
            <pc:sldMk cId="2307318095" sldId="3545"/>
            <ac:spMk id="53" creationId="{B79A0D56-7119-E169-21B8-3AA7815A8A17}"/>
          </ac:spMkLst>
        </pc:spChg>
        <pc:spChg chg="add mod">
          <ac:chgData name="Xiting Wang" userId="4215c639-9d29-431d-98bc-3378e62bb0e5" providerId="ADAL" clId="{A7F07307-C11E-45BA-AAB4-8AC43D446B01}" dt="2022-08-19T08:15:57.458" v="38293" actId="1076"/>
          <ac:spMkLst>
            <pc:docMk/>
            <pc:sldMk cId="2307318095" sldId="3545"/>
            <ac:spMk id="54" creationId="{F8464698-9DF0-D906-98B2-5ED4E64E8473}"/>
          </ac:spMkLst>
        </pc:spChg>
        <pc:spChg chg="del mod">
          <ac:chgData name="Xiting Wang" userId="4215c639-9d29-431d-98bc-3378e62bb0e5" providerId="ADAL" clId="{A7F07307-C11E-45BA-AAB4-8AC43D446B01}" dt="2022-08-20T07:13:52.552" v="45116" actId="478"/>
          <ac:spMkLst>
            <pc:docMk/>
            <pc:sldMk cId="2307318095" sldId="3545"/>
            <ac:spMk id="55" creationId="{B43E081B-3D8D-753B-B15B-A68B11A822D5}"/>
          </ac:spMkLst>
        </pc:spChg>
        <pc:spChg chg="del mod">
          <ac:chgData name="Xiting Wang" userId="4215c639-9d29-431d-98bc-3378e62bb0e5" providerId="ADAL" clId="{A7F07307-C11E-45BA-AAB4-8AC43D446B01}" dt="2022-08-20T07:14:01.190" v="45118" actId="478"/>
          <ac:spMkLst>
            <pc:docMk/>
            <pc:sldMk cId="2307318095" sldId="3545"/>
            <ac:spMk id="57" creationId="{AA98D755-4252-5F1F-E395-F932B3006E22}"/>
          </ac:spMkLst>
        </pc:spChg>
        <pc:spChg chg="add del mod">
          <ac:chgData name="Xiting Wang" userId="4215c639-9d29-431d-98bc-3378e62bb0e5" providerId="ADAL" clId="{A7F07307-C11E-45BA-AAB4-8AC43D446B01}" dt="2022-08-20T07:14:04.089" v="45121" actId="478"/>
          <ac:spMkLst>
            <pc:docMk/>
            <pc:sldMk cId="2307318095" sldId="3545"/>
            <ac:spMk id="58" creationId="{FA261401-1654-7E23-07F5-82C47A9CD796}"/>
          </ac:spMkLst>
        </pc:spChg>
        <pc:spChg chg="del">
          <ac:chgData name="Xiting Wang" userId="4215c639-9d29-431d-98bc-3378e62bb0e5" providerId="ADAL" clId="{A7F07307-C11E-45BA-AAB4-8AC43D446B01}" dt="2022-08-19T06:24:07.941" v="37593" actId="478"/>
          <ac:spMkLst>
            <pc:docMk/>
            <pc:sldMk cId="2307318095" sldId="3545"/>
            <ac:spMk id="59" creationId="{41347E0A-AB3F-8ABE-A21C-17B4FF72EEB6}"/>
          </ac:spMkLst>
        </pc:spChg>
        <pc:spChg chg="add mod">
          <ac:chgData name="Xiting Wang" userId="4215c639-9d29-431d-98bc-3378e62bb0e5" providerId="ADAL" clId="{A7F07307-C11E-45BA-AAB4-8AC43D446B01}" dt="2022-08-20T07:54:52.788" v="47359" actId="1036"/>
          <ac:spMkLst>
            <pc:docMk/>
            <pc:sldMk cId="2307318095" sldId="3545"/>
            <ac:spMk id="59" creationId="{BFF29951-BAA1-0047-B7D1-07B688240122}"/>
          </ac:spMkLst>
        </pc:spChg>
        <pc:spChg chg="add del mod">
          <ac:chgData name="Xiting Wang" userId="4215c639-9d29-431d-98bc-3378e62bb0e5" providerId="ADAL" clId="{A7F07307-C11E-45BA-AAB4-8AC43D446B01}" dt="2022-08-20T07:23:21.388" v="45584"/>
          <ac:spMkLst>
            <pc:docMk/>
            <pc:sldMk cId="2307318095" sldId="3545"/>
            <ac:spMk id="62" creationId="{12F30185-3931-443F-A98F-BCB27B5B087C}"/>
          </ac:spMkLst>
        </pc:spChg>
        <pc:spChg chg="del">
          <ac:chgData name="Xiting Wang" userId="4215c639-9d29-431d-98bc-3378e62bb0e5" providerId="ADAL" clId="{A7F07307-C11E-45BA-AAB4-8AC43D446B01}" dt="2022-08-19T06:24:06.449" v="37592" actId="478"/>
          <ac:spMkLst>
            <pc:docMk/>
            <pc:sldMk cId="2307318095" sldId="3545"/>
            <ac:spMk id="63" creationId="{F0A5075A-D9B6-ABD2-EE3C-CE18E03FA940}"/>
          </ac:spMkLst>
        </pc:spChg>
        <pc:spChg chg="add mod">
          <ac:chgData name="Xiting Wang" userId="4215c639-9d29-431d-98bc-3378e62bb0e5" providerId="ADAL" clId="{A7F07307-C11E-45BA-AAB4-8AC43D446B01}" dt="2022-08-20T07:54:52.788" v="47359" actId="1036"/>
          <ac:spMkLst>
            <pc:docMk/>
            <pc:sldMk cId="2307318095" sldId="3545"/>
            <ac:spMk id="64" creationId="{E2FC1300-D427-316A-B8F9-83B03EDAA6B0}"/>
          </ac:spMkLst>
        </pc:spChg>
        <pc:spChg chg="add mod">
          <ac:chgData name="Xiting Wang" userId="4215c639-9d29-431d-98bc-3378e62bb0e5" providerId="ADAL" clId="{A7F07307-C11E-45BA-AAB4-8AC43D446B01}" dt="2022-08-19T08:15:57.458" v="38293" actId="1076"/>
          <ac:spMkLst>
            <pc:docMk/>
            <pc:sldMk cId="2307318095" sldId="3545"/>
            <ac:spMk id="65" creationId="{1C5AAC9F-4B2D-24D0-A42B-673745DBB1F7}"/>
          </ac:spMkLst>
        </pc:spChg>
        <pc:spChg chg="del">
          <ac:chgData name="Xiting Wang" userId="4215c639-9d29-431d-98bc-3378e62bb0e5" providerId="ADAL" clId="{A7F07307-C11E-45BA-AAB4-8AC43D446B01}" dt="2022-08-20T06:59:11.818" v="44462" actId="478"/>
          <ac:spMkLst>
            <pc:docMk/>
            <pc:sldMk cId="2307318095" sldId="3545"/>
            <ac:spMk id="66" creationId="{9408BFB4-86D1-E0EB-17DF-5D041AB584FA}"/>
          </ac:spMkLst>
        </pc:spChg>
        <pc:spChg chg="del">
          <ac:chgData name="Xiting Wang" userId="4215c639-9d29-431d-98bc-3378e62bb0e5" providerId="ADAL" clId="{A7F07307-C11E-45BA-AAB4-8AC43D446B01}" dt="2022-08-20T07:14:05.014" v="45122" actId="478"/>
          <ac:spMkLst>
            <pc:docMk/>
            <pc:sldMk cId="2307318095" sldId="3545"/>
            <ac:spMk id="68" creationId="{341FC1DB-E5C3-98C3-4D2E-97C19212804D}"/>
          </ac:spMkLst>
        </pc:spChg>
        <pc:spChg chg="add del mod">
          <ac:chgData name="Xiting Wang" userId="4215c639-9d29-431d-98bc-3378e62bb0e5" providerId="ADAL" clId="{A7F07307-C11E-45BA-AAB4-8AC43D446B01}" dt="2022-08-19T07:03:43.235" v="37764" actId="478"/>
          <ac:spMkLst>
            <pc:docMk/>
            <pc:sldMk cId="2307318095" sldId="3545"/>
            <ac:spMk id="69" creationId="{75D3DBF8-9931-BB64-C408-878C1BA6B1B3}"/>
          </ac:spMkLst>
        </pc:spChg>
        <pc:spChg chg="add del mod">
          <ac:chgData name="Xiting Wang" userId="4215c639-9d29-431d-98bc-3378e62bb0e5" providerId="ADAL" clId="{A7F07307-C11E-45BA-AAB4-8AC43D446B01}" dt="2022-08-20T07:13:52.552" v="45116" actId="478"/>
          <ac:spMkLst>
            <pc:docMk/>
            <pc:sldMk cId="2307318095" sldId="3545"/>
            <ac:spMk id="71" creationId="{D3DB51DC-6CA5-A1FE-07FD-AE22389BE654}"/>
          </ac:spMkLst>
        </pc:spChg>
        <pc:grpChg chg="del">
          <ac:chgData name="Xiting Wang" userId="4215c639-9d29-431d-98bc-3378e62bb0e5" providerId="ADAL" clId="{A7F07307-C11E-45BA-AAB4-8AC43D446B01}" dt="2022-08-19T06:24:05.446" v="37591" actId="478"/>
          <ac:grpSpMkLst>
            <pc:docMk/>
            <pc:sldMk cId="2307318095" sldId="3545"/>
            <ac:grpSpMk id="64" creationId="{40CBCC45-CEC0-72AE-E849-14D8802DE73D}"/>
          </ac:grpSpMkLst>
        </pc:grpChg>
        <pc:graphicFrameChg chg="add mod">
          <ac:chgData name="Xiting Wang" userId="4215c639-9d29-431d-98bc-3378e62bb0e5" providerId="ADAL" clId="{A7F07307-C11E-45BA-AAB4-8AC43D446B01}" dt="2022-08-19T08:15:57.458" v="38293" actId="1076"/>
          <ac:graphicFrameMkLst>
            <pc:docMk/>
            <pc:sldMk cId="2307318095" sldId="3545"/>
            <ac:graphicFrameMk id="17" creationId="{755AAE63-E488-3DA8-6E88-7E0E8FA273EA}"/>
          </ac:graphicFrameMkLst>
        </pc:graphicFrameChg>
        <pc:graphicFrameChg chg="add del mod">
          <ac:chgData name="Xiting Wang" userId="4215c639-9d29-431d-98bc-3378e62bb0e5" providerId="ADAL" clId="{A7F07307-C11E-45BA-AAB4-8AC43D446B01}" dt="2022-08-19T06:59:52.512" v="37659" actId="478"/>
          <ac:graphicFrameMkLst>
            <pc:docMk/>
            <pc:sldMk cId="2307318095" sldId="3545"/>
            <ac:graphicFrameMk id="34" creationId="{BA21BB75-E005-8277-E1CC-E712B8D9553A}"/>
          </ac:graphicFrameMkLst>
        </pc:graphicFrameChg>
        <pc:graphicFrameChg chg="add del mod">
          <ac:chgData name="Xiting Wang" userId="4215c639-9d29-431d-98bc-3378e62bb0e5" providerId="ADAL" clId="{A7F07307-C11E-45BA-AAB4-8AC43D446B01}" dt="2022-08-20T07:14:03.195" v="45120" actId="478"/>
          <ac:graphicFrameMkLst>
            <pc:docMk/>
            <pc:sldMk cId="2307318095" sldId="3545"/>
            <ac:graphicFrameMk id="61" creationId="{122CDE87-0F26-A1DD-5F2F-9511BCA77841}"/>
          </ac:graphicFrameMkLst>
        </pc:graphicFrameChg>
        <pc:picChg chg="mod">
          <ac:chgData name="Xiting Wang" userId="4215c639-9d29-431d-98bc-3378e62bb0e5" providerId="ADAL" clId="{A7F07307-C11E-45BA-AAB4-8AC43D446B01}" dt="2022-08-20T07:09:34.991" v="44759" actId="1076"/>
          <ac:picMkLst>
            <pc:docMk/>
            <pc:sldMk cId="2307318095" sldId="3545"/>
            <ac:picMk id="14" creationId="{A8B25E94-E60B-35CC-4CC3-31490EBF2755}"/>
          </ac:picMkLst>
        </pc:picChg>
        <pc:picChg chg="mod">
          <ac:chgData name="Xiting Wang" userId="4215c639-9d29-431d-98bc-3378e62bb0e5" providerId="ADAL" clId="{A7F07307-C11E-45BA-AAB4-8AC43D446B01}" dt="2022-08-20T07:14:44.536" v="45215" actId="1076"/>
          <ac:picMkLst>
            <pc:docMk/>
            <pc:sldMk cId="2307318095" sldId="3545"/>
            <ac:picMk id="16" creationId="{8FA04CC1-E48C-C887-0950-592B920F2BFF}"/>
          </ac:picMkLst>
        </pc:picChg>
        <pc:picChg chg="del">
          <ac:chgData name="Xiting Wang" userId="4215c639-9d29-431d-98bc-3378e62bb0e5" providerId="ADAL" clId="{A7F07307-C11E-45BA-AAB4-8AC43D446B01}" dt="2022-08-19T06:24:05.446" v="37591" actId="478"/>
          <ac:picMkLst>
            <pc:docMk/>
            <pc:sldMk cId="2307318095" sldId="3545"/>
            <ac:picMk id="35" creationId="{F79E9111-3389-1E19-13D8-2AB578563CDA}"/>
          </ac:picMkLst>
        </pc:picChg>
      </pc:sldChg>
      <pc:sldChg chg="modSp mod modAnim modNotesTx">
        <pc:chgData name="Xiting Wang" userId="4215c639-9d29-431d-98bc-3378e62bb0e5" providerId="ADAL" clId="{A7F07307-C11E-45BA-AAB4-8AC43D446B01}" dt="2022-08-20T03:37:17.024" v="41212" actId="20577"/>
        <pc:sldMkLst>
          <pc:docMk/>
          <pc:sldMk cId="944080622" sldId="3546"/>
        </pc:sldMkLst>
        <pc:spChg chg="mod">
          <ac:chgData name="Xiting Wang" userId="4215c639-9d29-431d-98bc-3378e62bb0e5" providerId="ADAL" clId="{A7F07307-C11E-45BA-AAB4-8AC43D446B01}" dt="2022-08-20T03:25:19.967" v="41098" actId="20577"/>
          <ac:spMkLst>
            <pc:docMk/>
            <pc:sldMk cId="944080622" sldId="3546"/>
            <ac:spMk id="37" creationId="{34F7AA04-CEBD-0F2A-78EE-C00B19F87EA3}"/>
          </ac:spMkLst>
        </pc:spChg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1210033165" sldId="3547"/>
        </pc:sldMkLst>
      </pc:sldChg>
      <pc:sldChg chg="addSp modSp add del mod">
        <pc:chgData name="Xiting Wang" userId="4215c639-9d29-431d-98bc-3378e62bb0e5" providerId="ADAL" clId="{A7F07307-C11E-45BA-AAB4-8AC43D446B01}" dt="2022-08-20T09:53:03.158" v="54508" actId="2696"/>
        <pc:sldMkLst>
          <pc:docMk/>
          <pc:sldMk cId="3048994064" sldId="3547"/>
        </pc:sldMkLst>
        <pc:spChg chg="mod">
          <ac:chgData name="Xiting Wang" userId="4215c639-9d29-431d-98bc-3378e62bb0e5" providerId="ADAL" clId="{A7F07307-C11E-45BA-AAB4-8AC43D446B01}" dt="2022-08-20T08:49:18.257" v="50848" actId="164"/>
          <ac:spMkLst>
            <pc:docMk/>
            <pc:sldMk cId="3048994064" sldId="3547"/>
            <ac:spMk id="13" creationId="{F8692F86-1700-5BD6-AE5F-3ABE9376C072}"/>
          </ac:spMkLst>
        </pc:spChg>
        <pc:spChg chg="mod">
          <ac:chgData name="Xiting Wang" userId="4215c639-9d29-431d-98bc-3378e62bb0e5" providerId="ADAL" clId="{A7F07307-C11E-45BA-AAB4-8AC43D446B01}" dt="2022-08-20T08:48:52.108" v="50841" actId="1076"/>
          <ac:spMkLst>
            <pc:docMk/>
            <pc:sldMk cId="3048994064" sldId="3547"/>
            <ac:spMk id="24" creationId="{E7C3078B-ACE7-EAA6-F6BD-7EBC3AC0C695}"/>
          </ac:spMkLst>
        </pc:spChg>
        <pc:spChg chg="mod">
          <ac:chgData name="Xiting Wang" userId="4215c639-9d29-431d-98bc-3378e62bb0e5" providerId="ADAL" clId="{A7F07307-C11E-45BA-AAB4-8AC43D446B01}" dt="2022-08-20T08:49:18.257" v="50848" actId="164"/>
          <ac:spMkLst>
            <pc:docMk/>
            <pc:sldMk cId="3048994064" sldId="3547"/>
            <ac:spMk id="55" creationId="{B43E081B-3D8D-753B-B15B-A68B11A822D5}"/>
          </ac:spMkLst>
        </pc:spChg>
        <pc:spChg chg="mod">
          <ac:chgData name="Xiting Wang" userId="4215c639-9d29-431d-98bc-3378e62bb0e5" providerId="ADAL" clId="{A7F07307-C11E-45BA-AAB4-8AC43D446B01}" dt="2022-08-20T08:49:18.257" v="50848" actId="164"/>
          <ac:spMkLst>
            <pc:docMk/>
            <pc:sldMk cId="3048994064" sldId="3547"/>
            <ac:spMk id="57" creationId="{AA98D755-4252-5F1F-E395-F932B3006E22}"/>
          </ac:spMkLst>
        </pc:spChg>
        <pc:spChg chg="mod">
          <ac:chgData name="Xiting Wang" userId="4215c639-9d29-431d-98bc-3378e62bb0e5" providerId="ADAL" clId="{A7F07307-C11E-45BA-AAB4-8AC43D446B01}" dt="2022-08-20T08:49:18.257" v="50848" actId="164"/>
          <ac:spMkLst>
            <pc:docMk/>
            <pc:sldMk cId="3048994064" sldId="3547"/>
            <ac:spMk id="58" creationId="{FA261401-1654-7E23-07F5-82C47A9CD796}"/>
          </ac:spMkLst>
        </pc:spChg>
        <pc:spChg chg="mod">
          <ac:chgData name="Xiting Wang" userId="4215c639-9d29-431d-98bc-3378e62bb0e5" providerId="ADAL" clId="{A7F07307-C11E-45BA-AAB4-8AC43D446B01}" dt="2022-08-20T08:49:18.257" v="50848" actId="164"/>
          <ac:spMkLst>
            <pc:docMk/>
            <pc:sldMk cId="3048994064" sldId="3547"/>
            <ac:spMk id="71" creationId="{D3DB51DC-6CA5-A1FE-07FD-AE22389BE654}"/>
          </ac:spMkLst>
        </pc:spChg>
        <pc:grpChg chg="add mod">
          <ac:chgData name="Xiting Wang" userId="4215c639-9d29-431d-98bc-3378e62bb0e5" providerId="ADAL" clId="{A7F07307-C11E-45BA-AAB4-8AC43D446B01}" dt="2022-08-20T08:49:14.130" v="50847" actId="164"/>
          <ac:grpSpMkLst>
            <pc:docMk/>
            <pc:sldMk cId="3048994064" sldId="3547"/>
            <ac:grpSpMk id="4" creationId="{7C68F89D-342C-69D7-C9B1-E79FE379C117}"/>
          </ac:grpSpMkLst>
        </pc:grpChg>
        <pc:grpChg chg="add mod">
          <ac:chgData name="Xiting Wang" userId="4215c639-9d29-431d-98bc-3378e62bb0e5" providerId="ADAL" clId="{A7F07307-C11E-45BA-AAB4-8AC43D446B01}" dt="2022-08-20T08:49:18.257" v="50848" actId="164"/>
          <ac:grpSpMkLst>
            <pc:docMk/>
            <pc:sldMk cId="3048994064" sldId="3547"/>
            <ac:grpSpMk id="21" creationId="{677859DE-296F-06AA-1575-9B12AD6F5760}"/>
          </ac:grpSpMkLst>
        </pc:grpChg>
        <pc:graphicFrameChg chg="mod">
          <ac:chgData name="Xiting Wang" userId="4215c639-9d29-431d-98bc-3378e62bb0e5" providerId="ADAL" clId="{A7F07307-C11E-45BA-AAB4-8AC43D446B01}" dt="2022-08-20T08:49:18.257" v="50848" actId="164"/>
          <ac:graphicFrameMkLst>
            <pc:docMk/>
            <pc:sldMk cId="3048994064" sldId="3547"/>
            <ac:graphicFrameMk id="61" creationId="{122CDE87-0F26-A1DD-5F2F-9511BCA77841}"/>
          </ac:graphicFrameMkLst>
        </pc:graphicFrameChg>
      </pc:sldChg>
      <pc:sldChg chg="add del ord">
        <pc:chgData name="Xiting Wang" userId="4215c639-9d29-431d-98bc-3378e62bb0e5" providerId="ADAL" clId="{A7F07307-C11E-45BA-AAB4-8AC43D446B01}" dt="2022-08-20T09:35:10.605" v="52572" actId="47"/>
        <pc:sldMkLst>
          <pc:docMk/>
          <pc:sldMk cId="2669070812" sldId="3548"/>
        </pc:sldMkLst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1720980310" sldId="3549"/>
        </pc:sldMkLst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2335304622" sldId="3550"/>
        </pc:sldMkLst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4076873315" sldId="3551"/>
        </pc:sldMkLst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2818414341" sldId="3552"/>
        </pc:sldMkLst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3258892509" sldId="3553"/>
        </pc:sldMkLst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1962861322" sldId="3554"/>
        </pc:sldMkLst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2660316770" sldId="3555"/>
        </pc:sldMkLst>
      </pc:sldChg>
      <pc:sldChg chg="add del">
        <pc:chgData name="Xiting Wang" userId="4215c639-9d29-431d-98bc-3378e62bb0e5" providerId="ADAL" clId="{A7F07307-C11E-45BA-AAB4-8AC43D446B01}" dt="2022-08-20T10:32:04.805" v="56266" actId="47"/>
        <pc:sldMkLst>
          <pc:docMk/>
          <pc:sldMk cId="959588594" sldId="3556"/>
        </pc:sldMkLst>
      </pc:sldChg>
      <pc:sldChg chg="delSp add mod ord modAnim modNotesTx">
        <pc:chgData name="Xiting Wang" userId="4215c639-9d29-431d-98bc-3378e62bb0e5" providerId="ADAL" clId="{A7F07307-C11E-45BA-AAB4-8AC43D446B01}" dt="2022-08-20T08:21:49.637" v="49336" actId="20577"/>
        <pc:sldMkLst>
          <pc:docMk/>
          <pc:sldMk cId="3319002916" sldId="3557"/>
        </pc:sldMkLst>
        <pc:spChg chg="del">
          <ac:chgData name="Xiting Wang" userId="4215c639-9d29-431d-98bc-3378e62bb0e5" providerId="ADAL" clId="{A7F07307-C11E-45BA-AAB4-8AC43D446B01}" dt="2022-08-20T08:20:14.664" v="49170" actId="21"/>
          <ac:spMkLst>
            <pc:docMk/>
            <pc:sldMk cId="3319002916" sldId="3557"/>
            <ac:spMk id="74" creationId="{5D4FDE24-D2B7-B116-F72D-0B8E93E9E9B1}"/>
          </ac:spMkLst>
        </pc:spChg>
        <pc:spChg chg="del">
          <ac:chgData name="Xiting Wang" userId="4215c639-9d29-431d-98bc-3378e62bb0e5" providerId="ADAL" clId="{A7F07307-C11E-45BA-AAB4-8AC43D446B01}" dt="2022-08-20T08:20:14.664" v="49170" actId="21"/>
          <ac:spMkLst>
            <pc:docMk/>
            <pc:sldMk cId="3319002916" sldId="3557"/>
            <ac:spMk id="78" creationId="{617C7009-6C27-882B-0645-2BB39D1AD45C}"/>
          </ac:spMkLst>
        </pc:spChg>
        <pc:spChg chg="del">
          <ac:chgData name="Xiting Wang" userId="4215c639-9d29-431d-98bc-3378e62bb0e5" providerId="ADAL" clId="{A7F07307-C11E-45BA-AAB4-8AC43D446B01}" dt="2022-08-20T08:20:14.664" v="49170" actId="21"/>
          <ac:spMkLst>
            <pc:docMk/>
            <pc:sldMk cId="3319002916" sldId="3557"/>
            <ac:spMk id="86" creationId="{00787361-2706-9468-045E-3CEED9597B3B}"/>
          </ac:spMkLst>
        </pc:spChg>
        <pc:spChg chg="del">
          <ac:chgData name="Xiting Wang" userId="4215c639-9d29-431d-98bc-3378e62bb0e5" providerId="ADAL" clId="{A7F07307-C11E-45BA-AAB4-8AC43D446B01}" dt="2022-08-20T08:20:14.664" v="49170" actId="21"/>
          <ac:spMkLst>
            <pc:docMk/>
            <pc:sldMk cId="3319002916" sldId="3557"/>
            <ac:spMk id="88" creationId="{06669D2C-27BF-1DA7-5A66-27CB2D980590}"/>
          </ac:spMkLst>
        </pc:spChg>
        <pc:spChg chg="del">
          <ac:chgData name="Xiting Wang" userId="4215c639-9d29-431d-98bc-3378e62bb0e5" providerId="ADAL" clId="{A7F07307-C11E-45BA-AAB4-8AC43D446B01}" dt="2022-08-20T08:20:14.664" v="49170" actId="21"/>
          <ac:spMkLst>
            <pc:docMk/>
            <pc:sldMk cId="3319002916" sldId="3557"/>
            <ac:spMk id="93" creationId="{92B383E0-F494-60EC-33FA-8A1E5CFEC61B}"/>
          </ac:spMkLst>
        </pc:spChg>
      </pc:sldChg>
      <pc:sldChg chg="addSp delSp modSp new del mod ord">
        <pc:chgData name="Xiting Wang" userId="4215c639-9d29-431d-98bc-3378e62bb0e5" providerId="ADAL" clId="{A7F07307-C11E-45BA-AAB4-8AC43D446B01}" dt="2022-08-20T10:32:04.805" v="56266" actId="47"/>
        <pc:sldMkLst>
          <pc:docMk/>
          <pc:sldMk cId="1978624292" sldId="3558"/>
        </pc:sldMkLst>
        <pc:spChg chg="add del">
          <ac:chgData name="Xiting Wang" userId="4215c639-9d29-431d-98bc-3378e62bb0e5" providerId="ADAL" clId="{A7F07307-C11E-45BA-AAB4-8AC43D446B01}" dt="2022-08-20T10:17:10.103" v="55310" actId="478"/>
          <ac:spMkLst>
            <pc:docMk/>
            <pc:sldMk cId="1978624292" sldId="3558"/>
            <ac:spMk id="2" creationId="{9E8C22B5-3FBF-2767-74C3-41FE0EB42C2C}"/>
          </ac:spMkLst>
        </pc:spChg>
        <pc:spChg chg="del">
          <ac:chgData name="Xiting Wang" userId="4215c639-9d29-431d-98bc-3378e62bb0e5" providerId="ADAL" clId="{A7F07307-C11E-45BA-AAB4-8AC43D446B01}" dt="2022-08-20T10:15:47.756" v="55282" actId="478"/>
          <ac:spMkLst>
            <pc:docMk/>
            <pc:sldMk cId="1978624292" sldId="3558"/>
            <ac:spMk id="3" creationId="{64FABA4F-D978-F51D-E90E-3BD337AFC57B}"/>
          </ac:spMkLst>
        </pc:spChg>
        <pc:spChg chg="add mod ord topLvl">
          <ac:chgData name="Xiting Wang" userId="4215c639-9d29-431d-98bc-3378e62bb0e5" providerId="ADAL" clId="{A7F07307-C11E-45BA-AAB4-8AC43D446B01}" dt="2022-08-20T10:18:03.670" v="55319" actId="1076"/>
          <ac:spMkLst>
            <pc:docMk/>
            <pc:sldMk cId="1978624292" sldId="3558"/>
            <ac:spMk id="7" creationId="{824B1336-32FB-4505-3EDF-07B5E01EDEAF}"/>
          </ac:spMkLst>
        </pc:spChg>
        <pc:spChg chg="add mod">
          <ac:chgData name="Xiting Wang" userId="4215c639-9d29-431d-98bc-3378e62bb0e5" providerId="ADAL" clId="{A7F07307-C11E-45BA-AAB4-8AC43D446B01}" dt="2022-08-20T10:18:03.670" v="55319" actId="1076"/>
          <ac:spMkLst>
            <pc:docMk/>
            <pc:sldMk cId="1978624292" sldId="3558"/>
            <ac:spMk id="17" creationId="{94C18143-C2C5-0290-B9AF-B7C6E2F76C3F}"/>
          </ac:spMkLst>
        </pc:spChg>
        <pc:spChg chg="add del mod">
          <ac:chgData name="Xiting Wang" userId="4215c639-9d29-431d-98bc-3378e62bb0e5" providerId="ADAL" clId="{A7F07307-C11E-45BA-AAB4-8AC43D446B01}" dt="2022-08-20T10:18:51.257" v="55330"/>
          <ac:spMkLst>
            <pc:docMk/>
            <pc:sldMk cId="1978624292" sldId="3558"/>
            <ac:spMk id="26" creationId="{0EC76C13-4DCB-EE2B-AC45-FBDE9380979A}"/>
          </ac:spMkLst>
        </pc:spChg>
        <pc:spChg chg="add del mod">
          <ac:chgData name="Xiting Wang" userId="4215c639-9d29-431d-98bc-3378e62bb0e5" providerId="ADAL" clId="{A7F07307-C11E-45BA-AAB4-8AC43D446B01}" dt="2022-08-20T10:18:58.417" v="55334"/>
          <ac:spMkLst>
            <pc:docMk/>
            <pc:sldMk cId="1978624292" sldId="3558"/>
            <ac:spMk id="27" creationId="{EDF7AAC4-DE2A-FFA2-99DD-BB47176A3750}"/>
          </ac:spMkLst>
        </pc:spChg>
        <pc:spChg chg="add del mod">
          <ac:chgData name="Xiting Wang" userId="4215c639-9d29-431d-98bc-3378e62bb0e5" providerId="ADAL" clId="{A7F07307-C11E-45BA-AAB4-8AC43D446B01}" dt="2022-08-20T10:18:58.085" v="55333"/>
          <ac:spMkLst>
            <pc:docMk/>
            <pc:sldMk cId="1978624292" sldId="3558"/>
            <ac:spMk id="28" creationId="{363BA97D-1E6C-9031-953B-1C4FFFD7F847}"/>
          </ac:spMkLst>
        </pc:spChg>
        <pc:spChg chg="add del mod">
          <ac:chgData name="Xiting Wang" userId="4215c639-9d29-431d-98bc-3378e62bb0e5" providerId="ADAL" clId="{A7F07307-C11E-45BA-AAB4-8AC43D446B01}" dt="2022-08-20T10:19:17.076" v="55401"/>
          <ac:spMkLst>
            <pc:docMk/>
            <pc:sldMk cId="1978624292" sldId="3558"/>
            <ac:spMk id="29" creationId="{67F74F07-DFDD-DDEA-7CC7-FA827048FA4D}"/>
          </ac:spMkLst>
        </pc:spChg>
        <pc:spChg chg="add del mod">
          <ac:chgData name="Xiting Wang" userId="4215c639-9d29-431d-98bc-3378e62bb0e5" providerId="ADAL" clId="{A7F07307-C11E-45BA-AAB4-8AC43D446B01}" dt="2022-08-20T10:19:17.076" v="55401"/>
          <ac:spMkLst>
            <pc:docMk/>
            <pc:sldMk cId="1978624292" sldId="3558"/>
            <ac:spMk id="30" creationId="{C202DBB3-353C-0CF7-38E1-5FBFAE3661EB}"/>
          </ac:spMkLst>
        </pc:spChg>
        <pc:grpChg chg="add del mod">
          <ac:chgData name="Xiting Wang" userId="4215c639-9d29-431d-98bc-3378e62bb0e5" providerId="ADAL" clId="{A7F07307-C11E-45BA-AAB4-8AC43D446B01}" dt="2022-08-20T10:15:07.858" v="55271" actId="165"/>
          <ac:grpSpMkLst>
            <pc:docMk/>
            <pc:sldMk cId="1978624292" sldId="3558"/>
            <ac:grpSpMk id="10" creationId="{3D479322-5B28-1DEE-1831-720650C3CD29}"/>
          </ac:grpSpMkLst>
        </pc:grpChg>
        <pc:picChg chg="add mod">
          <ac:chgData name="Xiting Wang" userId="4215c639-9d29-431d-98bc-3378e62bb0e5" providerId="ADAL" clId="{A7F07307-C11E-45BA-AAB4-8AC43D446B01}" dt="2022-08-20T10:12:48.062" v="55219" actId="1076"/>
          <ac:picMkLst>
            <pc:docMk/>
            <pc:sldMk cId="1978624292" sldId="3558"/>
            <ac:picMk id="5" creationId="{0991CBF0-3FD2-DA2D-0FC1-5E3BC1206F07}"/>
          </ac:picMkLst>
        </pc:picChg>
        <pc:picChg chg="add del mod ord modCrop">
          <ac:chgData name="Xiting Wang" userId="4215c639-9d29-431d-98bc-3378e62bb0e5" providerId="ADAL" clId="{A7F07307-C11E-45BA-AAB4-8AC43D446B01}" dt="2022-08-20T10:14:32.145" v="55261" actId="21"/>
          <ac:picMkLst>
            <pc:docMk/>
            <pc:sldMk cId="1978624292" sldId="3558"/>
            <ac:picMk id="6" creationId="{A53711FA-923D-78B4-C271-5B7F9000AB93}"/>
          </ac:picMkLst>
        </pc:picChg>
        <pc:picChg chg="add del mod ord topLvl">
          <ac:chgData name="Xiting Wang" userId="4215c639-9d29-431d-98bc-3378e62bb0e5" providerId="ADAL" clId="{A7F07307-C11E-45BA-AAB4-8AC43D446B01}" dt="2022-08-20T10:16:12.882" v="55288" actId="21"/>
          <ac:picMkLst>
            <pc:docMk/>
            <pc:sldMk cId="1978624292" sldId="3558"/>
            <ac:picMk id="9" creationId="{30A61F22-E9FD-5634-57E4-BFAD3308EA8F}"/>
          </ac:picMkLst>
        </pc:picChg>
        <pc:picChg chg="add del">
          <ac:chgData name="Xiting Wang" userId="4215c639-9d29-431d-98bc-3378e62bb0e5" providerId="ADAL" clId="{A7F07307-C11E-45BA-AAB4-8AC43D446B01}" dt="2022-08-20T10:16:18.566" v="55291" actId="22"/>
          <ac:picMkLst>
            <pc:docMk/>
            <pc:sldMk cId="1978624292" sldId="3558"/>
            <ac:picMk id="12" creationId="{5E2D5CDC-8B49-E577-5A9E-9BEB164653A5}"/>
          </ac:picMkLst>
        </pc:picChg>
        <pc:picChg chg="add del">
          <ac:chgData name="Xiting Wang" userId="4215c639-9d29-431d-98bc-3378e62bb0e5" providerId="ADAL" clId="{A7F07307-C11E-45BA-AAB4-8AC43D446B01}" dt="2022-08-20T10:16:25.229" v="55294" actId="22"/>
          <ac:picMkLst>
            <pc:docMk/>
            <pc:sldMk cId="1978624292" sldId="3558"/>
            <ac:picMk id="14" creationId="{4ECED8FB-09CD-795F-C560-801652A5A647}"/>
          </ac:picMkLst>
        </pc:picChg>
        <pc:picChg chg="add del">
          <ac:chgData name="Xiting Wang" userId="4215c639-9d29-431d-98bc-3378e62bb0e5" providerId="ADAL" clId="{A7F07307-C11E-45BA-AAB4-8AC43D446B01}" dt="2022-08-20T10:16:34.085" v="55297" actId="22"/>
          <ac:picMkLst>
            <pc:docMk/>
            <pc:sldMk cId="1978624292" sldId="3558"/>
            <ac:picMk id="16" creationId="{C57F1B4D-8916-D0D6-2D09-CBBFDCBE8977}"/>
          </ac:picMkLst>
        </pc:picChg>
        <pc:picChg chg="add del">
          <ac:chgData name="Xiting Wang" userId="4215c639-9d29-431d-98bc-3378e62bb0e5" providerId="ADAL" clId="{A7F07307-C11E-45BA-AAB4-8AC43D446B01}" dt="2022-08-20T10:16:41.488" v="55300" actId="22"/>
          <ac:picMkLst>
            <pc:docMk/>
            <pc:sldMk cId="1978624292" sldId="3558"/>
            <ac:picMk id="19" creationId="{826D197A-FA9F-F7EB-F2DD-AA5A6BD0E1B8}"/>
          </ac:picMkLst>
        </pc:picChg>
        <pc:picChg chg="add del">
          <ac:chgData name="Xiting Wang" userId="4215c639-9d29-431d-98bc-3378e62bb0e5" providerId="ADAL" clId="{A7F07307-C11E-45BA-AAB4-8AC43D446B01}" dt="2022-08-20T10:16:49.377" v="55304" actId="22"/>
          <ac:picMkLst>
            <pc:docMk/>
            <pc:sldMk cId="1978624292" sldId="3558"/>
            <ac:picMk id="21" creationId="{6BBBD1AA-FCAC-79E3-2E88-9CCCFBAD57AC}"/>
          </ac:picMkLst>
        </pc:picChg>
        <pc:picChg chg="add del">
          <ac:chgData name="Xiting Wang" userId="4215c639-9d29-431d-98bc-3378e62bb0e5" providerId="ADAL" clId="{A7F07307-C11E-45BA-AAB4-8AC43D446B01}" dt="2022-08-20T10:16:54.233" v="55307" actId="22"/>
          <ac:picMkLst>
            <pc:docMk/>
            <pc:sldMk cId="1978624292" sldId="3558"/>
            <ac:picMk id="23" creationId="{4CD80D97-8EC5-71BD-88E4-666CBF44AB33}"/>
          </ac:picMkLst>
        </pc:picChg>
        <pc:picChg chg="add mod">
          <ac:chgData name="Xiting Wang" userId="4215c639-9d29-431d-98bc-3378e62bb0e5" providerId="ADAL" clId="{A7F07307-C11E-45BA-AAB4-8AC43D446B01}" dt="2022-08-20T10:18:03.670" v="55319" actId="1076"/>
          <ac:picMkLst>
            <pc:docMk/>
            <pc:sldMk cId="1978624292" sldId="3558"/>
            <ac:picMk id="25" creationId="{35242952-8943-31EE-71B2-892172751EA7}"/>
          </ac:picMkLst>
        </pc:picChg>
        <pc:picChg chg="add mod">
          <ac:chgData name="Xiting Wang" userId="4215c639-9d29-431d-98bc-3378e62bb0e5" providerId="ADAL" clId="{A7F07307-C11E-45BA-AAB4-8AC43D446B01}" dt="2022-08-20T10:18:03.670" v="55319" actId="1076"/>
          <ac:picMkLst>
            <pc:docMk/>
            <pc:sldMk cId="1978624292" sldId="3558"/>
            <ac:picMk id="1026" creationId="{6F8B09E6-535A-9E0F-82BC-A6767D660E5D}"/>
          </ac:picMkLst>
        </pc:picChg>
      </pc:sldChg>
    </pc:docChg>
  </pc:docChgLst>
  <pc:docChgLst>
    <pc:chgData name="Xiting Wang" userId="4215c639-9d29-431d-98bc-3378e62bb0e5" providerId="ADAL" clId="{1CAC9946-10DD-4793-9376-C164A1D22B21}"/>
    <pc:docChg chg="undo custSel addSld modSld">
      <pc:chgData name="Xiting Wang" userId="4215c639-9d29-431d-98bc-3378e62bb0e5" providerId="ADAL" clId="{1CAC9946-10DD-4793-9376-C164A1D22B21}" dt="2022-10-24T06:17:54.845" v="1716" actId="20577"/>
      <pc:docMkLst>
        <pc:docMk/>
      </pc:docMkLst>
      <pc:sldChg chg="addSp delSp modSp mod modNotesTx">
        <pc:chgData name="Xiting Wang" userId="4215c639-9d29-431d-98bc-3378e62bb0e5" providerId="ADAL" clId="{1CAC9946-10DD-4793-9376-C164A1D22B21}" dt="2022-10-24T06:17:54.845" v="1716" actId="20577"/>
        <pc:sldMkLst>
          <pc:docMk/>
          <pc:sldMk cId="2945409980" sldId="260"/>
        </pc:sldMkLst>
        <pc:spChg chg="mod">
          <ac:chgData name="Xiting Wang" userId="4215c639-9d29-431d-98bc-3378e62bb0e5" providerId="ADAL" clId="{1CAC9946-10DD-4793-9376-C164A1D22B21}" dt="2022-10-24T03:01:37.310" v="32" actId="113"/>
          <ac:spMkLst>
            <pc:docMk/>
            <pc:sldMk cId="2945409980" sldId="260"/>
            <ac:spMk id="3" creationId="{61CB6613-F3E1-DBDB-7595-C05C34454EB9}"/>
          </ac:spMkLst>
        </pc:spChg>
        <pc:spChg chg="mod">
          <ac:chgData name="Xiting Wang" userId="4215c639-9d29-431d-98bc-3378e62bb0e5" providerId="ADAL" clId="{1CAC9946-10DD-4793-9376-C164A1D22B21}" dt="2022-10-24T04:02:04.573" v="1569" actId="1036"/>
          <ac:spMkLst>
            <pc:docMk/>
            <pc:sldMk cId="2945409980" sldId="260"/>
            <ac:spMk id="4" creationId="{1CAD9BCB-78D7-EAB5-8BC1-54270C7D7DE4}"/>
          </ac:spMkLst>
        </pc:spChg>
        <pc:spChg chg="mod">
          <ac:chgData name="Xiting Wang" userId="4215c639-9d29-431d-98bc-3378e62bb0e5" providerId="ADAL" clId="{1CAC9946-10DD-4793-9376-C164A1D22B21}" dt="2022-10-24T04:01:42.299" v="1559" actId="1076"/>
          <ac:spMkLst>
            <pc:docMk/>
            <pc:sldMk cId="2945409980" sldId="260"/>
            <ac:spMk id="6" creationId="{C2DAB5CD-2CE9-EFEB-7FD3-269DBFD0A4E8}"/>
          </ac:spMkLst>
        </pc:spChg>
        <pc:spChg chg="del mod">
          <ac:chgData name="Xiting Wang" userId="4215c639-9d29-431d-98bc-3378e62bb0e5" providerId="ADAL" clId="{1CAC9946-10DD-4793-9376-C164A1D22B21}" dt="2022-10-24T04:00:24.277" v="1514" actId="478"/>
          <ac:spMkLst>
            <pc:docMk/>
            <pc:sldMk cId="2945409980" sldId="260"/>
            <ac:spMk id="8" creationId="{B4D509FC-F6F6-F5F5-6312-69BB1C3BA485}"/>
          </ac:spMkLst>
        </pc:spChg>
        <pc:spChg chg="add del mod">
          <ac:chgData name="Xiting Wang" userId="4215c639-9d29-431d-98bc-3378e62bb0e5" providerId="ADAL" clId="{1CAC9946-10DD-4793-9376-C164A1D22B21}" dt="2022-10-24T04:01:46.067" v="1560" actId="1076"/>
          <ac:spMkLst>
            <pc:docMk/>
            <pc:sldMk cId="2945409980" sldId="260"/>
            <ac:spMk id="10" creationId="{74CAE2CF-B46A-1147-4D24-42F836C5D818}"/>
          </ac:spMkLst>
        </pc:spChg>
        <pc:spChg chg="add del mod">
          <ac:chgData name="Xiting Wang" userId="4215c639-9d29-431d-98bc-3378e62bb0e5" providerId="ADAL" clId="{1CAC9946-10DD-4793-9376-C164A1D22B21}" dt="2022-10-24T02:59:41.813" v="3" actId="22"/>
          <ac:spMkLst>
            <pc:docMk/>
            <pc:sldMk cId="2945409980" sldId="260"/>
            <ac:spMk id="13" creationId="{3001DAC7-2A06-BFCD-CA49-8EE5C699F3A9}"/>
          </ac:spMkLst>
        </pc:spChg>
        <pc:spChg chg="add mod">
          <ac:chgData name="Xiting Wang" userId="4215c639-9d29-431d-98bc-3378e62bb0e5" providerId="ADAL" clId="{1CAC9946-10DD-4793-9376-C164A1D22B21}" dt="2022-10-24T04:02:04.573" v="1569" actId="1036"/>
          <ac:spMkLst>
            <pc:docMk/>
            <pc:sldMk cId="2945409980" sldId="260"/>
            <ac:spMk id="15" creationId="{5139BC15-35DC-86A1-76BA-4B5744A90C77}"/>
          </ac:spMkLst>
        </pc:spChg>
        <pc:spChg chg="add del">
          <ac:chgData name="Xiting Wang" userId="4215c639-9d29-431d-98bc-3378e62bb0e5" providerId="ADAL" clId="{1CAC9946-10DD-4793-9376-C164A1D22B21}" dt="2022-10-24T03:03:12.186" v="36" actId="22"/>
          <ac:spMkLst>
            <pc:docMk/>
            <pc:sldMk cId="2945409980" sldId="260"/>
            <ac:spMk id="19" creationId="{606CA40B-4A6C-7BC4-642E-D4C8CBFB1E60}"/>
          </ac:spMkLst>
        </pc:spChg>
        <pc:spChg chg="add mod">
          <ac:chgData name="Xiting Wang" userId="4215c639-9d29-431d-98bc-3378e62bb0e5" providerId="ADAL" clId="{1CAC9946-10DD-4793-9376-C164A1D22B21}" dt="2022-10-24T04:01:42.299" v="1559" actId="1076"/>
          <ac:spMkLst>
            <pc:docMk/>
            <pc:sldMk cId="2945409980" sldId="260"/>
            <ac:spMk id="21" creationId="{2C6D07FD-D8AC-2DE8-E37E-DECDE97CBB1C}"/>
          </ac:spMkLst>
        </pc:spChg>
        <pc:spChg chg="add mod">
          <ac:chgData name="Xiting Wang" userId="4215c639-9d29-431d-98bc-3378e62bb0e5" providerId="ADAL" clId="{1CAC9946-10DD-4793-9376-C164A1D22B21}" dt="2022-10-24T04:01:46.067" v="1560" actId="1076"/>
          <ac:spMkLst>
            <pc:docMk/>
            <pc:sldMk cId="2945409980" sldId="260"/>
            <ac:spMk id="25" creationId="{552989A6-BBCD-6A81-49B6-45980F5FF908}"/>
          </ac:spMkLst>
        </pc:spChg>
        <pc:picChg chg="add mod">
          <ac:chgData name="Xiting Wang" userId="4215c639-9d29-431d-98bc-3378e62bb0e5" providerId="ADAL" clId="{1CAC9946-10DD-4793-9376-C164A1D22B21}" dt="2022-10-24T04:02:04.573" v="1569" actId="1036"/>
          <ac:picMkLst>
            <pc:docMk/>
            <pc:sldMk cId="2945409980" sldId="260"/>
            <ac:picMk id="17" creationId="{1D4040FB-249D-DEB5-7D7B-8CF35E24E041}"/>
          </ac:picMkLst>
        </pc:picChg>
        <pc:picChg chg="add mod">
          <ac:chgData name="Xiting Wang" userId="4215c639-9d29-431d-98bc-3378e62bb0e5" providerId="ADAL" clId="{1CAC9946-10DD-4793-9376-C164A1D22B21}" dt="2022-10-24T04:01:42.299" v="1559" actId="1076"/>
          <ac:picMkLst>
            <pc:docMk/>
            <pc:sldMk cId="2945409980" sldId="260"/>
            <ac:picMk id="23" creationId="{742BF13A-859A-CAC4-5DA2-25CE8FD2C780}"/>
          </ac:picMkLst>
        </pc:picChg>
        <pc:picChg chg="add mod">
          <ac:chgData name="Xiting Wang" userId="4215c639-9d29-431d-98bc-3378e62bb0e5" providerId="ADAL" clId="{1CAC9946-10DD-4793-9376-C164A1D22B21}" dt="2022-10-24T04:01:46.067" v="1560" actId="1076"/>
          <ac:picMkLst>
            <pc:docMk/>
            <pc:sldMk cId="2945409980" sldId="260"/>
            <ac:picMk id="27" creationId="{5384716E-9202-165C-83BF-307B4AD75C39}"/>
          </ac:picMkLst>
        </pc:picChg>
      </pc:sldChg>
      <pc:sldChg chg="modTransition">
        <pc:chgData name="Xiting Wang" userId="4215c639-9d29-431d-98bc-3378e62bb0e5" providerId="ADAL" clId="{1CAC9946-10DD-4793-9376-C164A1D22B21}" dt="2022-10-24T05:47:30.893" v="1685"/>
        <pc:sldMkLst>
          <pc:docMk/>
          <pc:sldMk cId="3846986952" sldId="3534"/>
        </pc:sldMkLst>
      </pc:sldChg>
      <pc:sldChg chg="addSp delSp modSp mod modAnim">
        <pc:chgData name="Xiting Wang" userId="4215c639-9d29-431d-98bc-3378e62bb0e5" providerId="ADAL" clId="{1CAC9946-10DD-4793-9376-C164A1D22B21}" dt="2022-10-24T03:24:12.202" v="652"/>
        <pc:sldMkLst>
          <pc:docMk/>
          <pc:sldMk cId="1826805551" sldId="3558"/>
        </pc:sldMkLst>
        <pc:spChg chg="add del">
          <ac:chgData name="Xiting Wang" userId="4215c639-9d29-431d-98bc-3378e62bb0e5" providerId="ADAL" clId="{1CAC9946-10DD-4793-9376-C164A1D22B21}" dt="2022-10-24T03:24:05.473" v="650" actId="478"/>
          <ac:spMkLst>
            <pc:docMk/>
            <pc:sldMk cId="1826805551" sldId="3558"/>
            <ac:spMk id="4" creationId="{E1CCB42F-7636-AD54-DB51-DECF6B20F6B6}"/>
          </ac:spMkLst>
        </pc:spChg>
        <pc:spChg chg="del">
          <ac:chgData name="Xiting Wang" userId="4215c639-9d29-431d-98bc-3378e62bb0e5" providerId="ADAL" clId="{1CAC9946-10DD-4793-9376-C164A1D22B21}" dt="2022-10-24T03:23:25.738" v="643" actId="478"/>
          <ac:spMkLst>
            <pc:docMk/>
            <pc:sldMk cId="1826805551" sldId="3558"/>
            <ac:spMk id="6" creationId="{DB91DF77-FFDC-051E-62CE-A7F3A014E8A9}"/>
          </ac:spMkLst>
        </pc:spChg>
        <pc:spChg chg="mod">
          <ac:chgData name="Xiting Wang" userId="4215c639-9d29-431d-98bc-3378e62bb0e5" providerId="ADAL" clId="{1CAC9946-10DD-4793-9376-C164A1D22B21}" dt="2022-10-24T03:23:35.088" v="647" actId="1076"/>
          <ac:spMkLst>
            <pc:docMk/>
            <pc:sldMk cId="1826805551" sldId="3558"/>
            <ac:spMk id="23" creationId="{4A4AD50C-9CF7-0085-DABF-AF37648EEF9C}"/>
          </ac:spMkLst>
        </pc:spChg>
        <pc:picChg chg="mod">
          <ac:chgData name="Xiting Wang" userId="4215c639-9d29-431d-98bc-3378e62bb0e5" providerId="ADAL" clId="{1CAC9946-10DD-4793-9376-C164A1D22B21}" dt="2022-10-24T03:23:35.088" v="647" actId="1076"/>
          <ac:picMkLst>
            <pc:docMk/>
            <pc:sldMk cId="1826805551" sldId="3558"/>
            <ac:picMk id="21" creationId="{A43D0192-AF14-8358-0C2E-85598E510F31}"/>
          </ac:picMkLst>
        </pc:picChg>
        <pc:picChg chg="del">
          <ac:chgData name="Xiting Wang" userId="4215c639-9d29-431d-98bc-3378e62bb0e5" providerId="ADAL" clId="{1CAC9946-10DD-4793-9376-C164A1D22B21}" dt="2022-10-24T03:23:26.313" v="644" actId="478"/>
          <ac:picMkLst>
            <pc:docMk/>
            <pc:sldMk cId="1826805551" sldId="3558"/>
            <ac:picMk id="29" creationId="{31AD5268-D7D9-8BED-87D8-4E4637FF502A}"/>
          </ac:picMkLst>
        </pc:picChg>
        <pc:cxnChg chg="del">
          <ac:chgData name="Xiting Wang" userId="4215c639-9d29-431d-98bc-3378e62bb0e5" providerId="ADAL" clId="{1CAC9946-10DD-4793-9376-C164A1D22B21}" dt="2022-10-24T03:23:24.833" v="642" actId="478"/>
          <ac:cxnSpMkLst>
            <pc:docMk/>
            <pc:sldMk cId="1826805551" sldId="3558"/>
            <ac:cxnSpMk id="16" creationId="{BF0331F1-4036-4920-4BC9-B33F8A166155}"/>
          </ac:cxnSpMkLst>
        </pc:cxnChg>
        <pc:cxnChg chg="mod">
          <ac:chgData name="Xiting Wang" userId="4215c639-9d29-431d-98bc-3378e62bb0e5" providerId="ADAL" clId="{1CAC9946-10DD-4793-9376-C164A1D22B21}" dt="2022-10-24T03:23:32.464" v="646" actId="14100"/>
          <ac:cxnSpMkLst>
            <pc:docMk/>
            <pc:sldMk cId="1826805551" sldId="3558"/>
            <ac:cxnSpMk id="26" creationId="{F97DBDD3-B522-2E31-B51E-B9FA40FE045F}"/>
          </ac:cxnSpMkLst>
        </pc:cxnChg>
      </pc:sldChg>
      <pc:sldChg chg="modTransition modAnim">
        <pc:chgData name="Xiting Wang" userId="4215c639-9d29-431d-98bc-3378e62bb0e5" providerId="ADAL" clId="{1CAC9946-10DD-4793-9376-C164A1D22B21}" dt="2022-10-24T05:46:51.250" v="1671"/>
        <pc:sldMkLst>
          <pc:docMk/>
          <pc:sldMk cId="3052797436" sldId="3588"/>
        </pc:sldMkLst>
      </pc:sldChg>
      <pc:sldChg chg="delSp modSp mod">
        <pc:chgData name="Xiting Wang" userId="4215c639-9d29-431d-98bc-3378e62bb0e5" providerId="ADAL" clId="{1CAC9946-10DD-4793-9376-C164A1D22B21}" dt="2022-10-24T05:41:50.479" v="1607" actId="1076"/>
        <pc:sldMkLst>
          <pc:docMk/>
          <pc:sldMk cId="3264786460" sldId="3589"/>
        </pc:sldMkLst>
        <pc:spChg chg="topLvl">
          <ac:chgData name="Xiting Wang" userId="4215c639-9d29-431d-98bc-3378e62bb0e5" providerId="ADAL" clId="{1CAC9946-10DD-4793-9376-C164A1D22B21}" dt="2022-10-24T05:41:37.071" v="1603" actId="165"/>
          <ac:spMkLst>
            <pc:docMk/>
            <pc:sldMk cId="3264786460" sldId="3589"/>
            <ac:spMk id="83" creationId="{EA06D9FC-4F17-4289-B87E-B250160D0FD3}"/>
          </ac:spMkLst>
        </pc:spChg>
        <pc:spChg chg="topLvl">
          <ac:chgData name="Xiting Wang" userId="4215c639-9d29-431d-98bc-3378e62bb0e5" providerId="ADAL" clId="{1CAC9946-10DD-4793-9376-C164A1D22B21}" dt="2022-10-24T05:41:27.173" v="1597" actId="165"/>
          <ac:spMkLst>
            <pc:docMk/>
            <pc:sldMk cId="3264786460" sldId="3589"/>
            <ac:spMk id="84" creationId="{C73BF1BB-C783-4EAA-92DB-118BE429FD62}"/>
          </ac:spMkLst>
        </pc:spChg>
        <pc:grpChg chg="del mod">
          <ac:chgData name="Xiting Wang" userId="4215c639-9d29-431d-98bc-3378e62bb0e5" providerId="ADAL" clId="{1CAC9946-10DD-4793-9376-C164A1D22B21}" dt="2022-10-24T05:41:27.173" v="1597" actId="165"/>
          <ac:grpSpMkLst>
            <pc:docMk/>
            <pc:sldMk cId="3264786460" sldId="3589"/>
            <ac:grpSpMk id="10" creationId="{EB27E421-5F30-4CDA-9650-9748EF9989AD}"/>
          </ac:grpSpMkLst>
        </pc:grpChg>
        <pc:grpChg chg="del">
          <ac:chgData name="Xiting Wang" userId="4215c639-9d29-431d-98bc-3378e62bb0e5" providerId="ADAL" clId="{1CAC9946-10DD-4793-9376-C164A1D22B21}" dt="2022-10-24T05:41:37.071" v="1603" actId="165"/>
          <ac:grpSpMkLst>
            <pc:docMk/>
            <pc:sldMk cId="3264786460" sldId="3589"/>
            <ac:grpSpMk id="11" creationId="{728A825B-0A13-45A0-9A86-4B8BB99A92A1}"/>
          </ac:grpSpMkLst>
        </pc:grpChg>
        <pc:grpChg chg="del mod topLvl">
          <ac:chgData name="Xiting Wang" userId="4215c639-9d29-431d-98bc-3378e62bb0e5" providerId="ADAL" clId="{1CAC9946-10DD-4793-9376-C164A1D22B21}" dt="2022-10-24T05:41:32.700" v="1601" actId="478"/>
          <ac:grpSpMkLst>
            <pc:docMk/>
            <pc:sldMk cId="3264786460" sldId="3589"/>
            <ac:grpSpMk id="80" creationId="{8C230533-29E5-4012-B7F1-AC840C16F65B}"/>
          </ac:grpSpMkLst>
        </pc:grpChg>
        <pc:graphicFrameChg chg="mod">
          <ac:chgData name="Xiting Wang" userId="4215c639-9d29-431d-98bc-3378e62bb0e5" providerId="ADAL" clId="{1CAC9946-10DD-4793-9376-C164A1D22B21}" dt="2022-10-24T05:40:58.342" v="1592"/>
          <ac:graphicFrameMkLst>
            <pc:docMk/>
            <pc:sldMk cId="3264786460" sldId="3589"/>
            <ac:graphicFrameMk id="61" creationId="{98ABB676-A610-4D57-9569-C2E4A7C8E110}"/>
          </ac:graphicFrameMkLst>
        </pc:graphicFrameChg>
        <pc:picChg chg="mod topLvl">
          <ac:chgData name="Xiting Wang" userId="4215c639-9d29-431d-98bc-3378e62bb0e5" providerId="ADAL" clId="{1CAC9946-10DD-4793-9376-C164A1D22B21}" dt="2022-10-24T05:41:50.479" v="1607" actId="1076"/>
          <ac:picMkLst>
            <pc:docMk/>
            <pc:sldMk cId="3264786460" sldId="3589"/>
            <ac:picMk id="79" creationId="{A3FBD212-BBDB-4A25-A9D4-87B94845AF20}"/>
          </ac:picMkLst>
        </pc:picChg>
        <pc:picChg chg="del mod topLvl">
          <ac:chgData name="Xiting Wang" userId="4215c639-9d29-431d-98bc-3378e62bb0e5" providerId="ADAL" clId="{1CAC9946-10DD-4793-9376-C164A1D22B21}" dt="2022-10-24T05:41:32.700" v="1601" actId="478"/>
          <ac:picMkLst>
            <pc:docMk/>
            <pc:sldMk cId="3264786460" sldId="3589"/>
            <ac:picMk id="81" creationId="{62C0E153-BCDB-4124-BBE2-D66B0C618361}"/>
          </ac:picMkLst>
        </pc:picChg>
        <pc:picChg chg="mod topLvl">
          <ac:chgData name="Xiting Wang" userId="4215c639-9d29-431d-98bc-3378e62bb0e5" providerId="ADAL" clId="{1CAC9946-10DD-4793-9376-C164A1D22B21}" dt="2022-10-24T05:41:33.814" v="1602" actId="1076"/>
          <ac:picMkLst>
            <pc:docMk/>
            <pc:sldMk cId="3264786460" sldId="3589"/>
            <ac:picMk id="82" creationId="{2FCF7932-3547-4393-BB37-3BD774DF69C9}"/>
          </ac:picMkLst>
        </pc:picChg>
      </pc:sldChg>
      <pc:sldChg chg="modSp mod modTransition modAnim">
        <pc:chgData name="Xiting Wang" userId="4215c639-9d29-431d-98bc-3378e62bb0e5" providerId="ADAL" clId="{1CAC9946-10DD-4793-9376-C164A1D22B21}" dt="2022-10-24T05:44:01.189" v="1618"/>
        <pc:sldMkLst>
          <pc:docMk/>
          <pc:sldMk cId="1827790310" sldId="3592"/>
        </pc:sldMkLst>
        <pc:spChg chg="mod">
          <ac:chgData name="Xiting Wang" userId="4215c639-9d29-431d-98bc-3378e62bb0e5" providerId="ADAL" clId="{1CAC9946-10DD-4793-9376-C164A1D22B21}" dt="2022-10-24T03:55:34.793" v="1437"/>
          <ac:spMkLst>
            <pc:docMk/>
            <pc:sldMk cId="1827790310" sldId="3592"/>
            <ac:spMk id="2" creationId="{BB78683E-531D-A1EE-11FC-3ECE1817AC19}"/>
          </ac:spMkLst>
        </pc:spChg>
      </pc:sldChg>
      <pc:sldChg chg="addSp delSp modSp mod modTransition modAnim">
        <pc:chgData name="Xiting Wang" userId="4215c639-9d29-431d-98bc-3378e62bb0e5" providerId="ADAL" clId="{1CAC9946-10DD-4793-9376-C164A1D22B21}" dt="2022-10-24T05:44:46.250" v="1660"/>
        <pc:sldMkLst>
          <pc:docMk/>
          <pc:sldMk cId="4186693582" sldId="3593"/>
        </pc:sldMkLst>
        <pc:spChg chg="mod">
          <ac:chgData name="Xiting Wang" userId="4215c639-9d29-431d-98bc-3378e62bb0e5" providerId="ADAL" clId="{1CAC9946-10DD-4793-9376-C164A1D22B21}" dt="2022-10-24T05:44:18.637" v="1656" actId="1035"/>
          <ac:spMkLst>
            <pc:docMk/>
            <pc:sldMk cId="4186693582" sldId="3593"/>
            <ac:spMk id="3" creationId="{A9B891A2-BCDF-97CD-F95A-9790452A42D5}"/>
          </ac:spMkLst>
        </pc:spChg>
        <pc:spChg chg="add mod">
          <ac:chgData name="Xiting Wang" userId="4215c639-9d29-431d-98bc-3378e62bb0e5" providerId="ADAL" clId="{1CAC9946-10DD-4793-9376-C164A1D22B21}" dt="2022-10-24T05:44:18.637" v="1656" actId="1035"/>
          <ac:spMkLst>
            <pc:docMk/>
            <pc:sldMk cId="4186693582" sldId="3593"/>
            <ac:spMk id="4" creationId="{CC0C54B2-E1E5-B227-74BE-A4114C6BE483}"/>
          </ac:spMkLst>
        </pc:spChg>
        <pc:spChg chg="add del mod">
          <ac:chgData name="Xiting Wang" userId="4215c639-9d29-431d-98bc-3378e62bb0e5" providerId="ADAL" clId="{1CAC9946-10DD-4793-9376-C164A1D22B21}" dt="2022-10-24T03:17:24.560" v="426" actId="478"/>
          <ac:spMkLst>
            <pc:docMk/>
            <pc:sldMk cId="4186693582" sldId="3593"/>
            <ac:spMk id="5" creationId="{AD1E7CC0-FAAB-B553-D9FF-7AAE4FCEC387}"/>
          </ac:spMkLst>
        </pc:spChg>
        <pc:spChg chg="add mod">
          <ac:chgData name="Xiting Wang" userId="4215c639-9d29-431d-98bc-3378e62bb0e5" providerId="ADAL" clId="{1CAC9946-10DD-4793-9376-C164A1D22B21}" dt="2022-10-24T05:44:18.637" v="1656" actId="1035"/>
          <ac:spMkLst>
            <pc:docMk/>
            <pc:sldMk cId="4186693582" sldId="3593"/>
            <ac:spMk id="9" creationId="{C87A0E16-F930-2C0E-4FB9-81EF2CC589E6}"/>
          </ac:spMkLst>
        </pc:spChg>
        <pc:spChg chg="add mod">
          <ac:chgData name="Xiting Wang" userId="4215c639-9d29-431d-98bc-3378e62bb0e5" providerId="ADAL" clId="{1CAC9946-10DD-4793-9376-C164A1D22B21}" dt="2022-10-24T05:44:18.637" v="1656" actId="1035"/>
          <ac:spMkLst>
            <pc:docMk/>
            <pc:sldMk cId="4186693582" sldId="3593"/>
            <ac:spMk id="10" creationId="{A8375CFA-F136-875C-6EE7-EE1D5F7DD4BB}"/>
          </ac:spMkLst>
        </pc:spChg>
        <pc:cxnChg chg="add mod">
          <ac:chgData name="Xiting Wang" userId="4215c639-9d29-431d-98bc-3378e62bb0e5" providerId="ADAL" clId="{1CAC9946-10DD-4793-9376-C164A1D22B21}" dt="2022-10-24T05:44:18.637" v="1656" actId="1035"/>
          <ac:cxnSpMkLst>
            <pc:docMk/>
            <pc:sldMk cId="4186693582" sldId="3593"/>
            <ac:cxnSpMk id="7" creationId="{6A3DC698-0F85-9AFF-2516-ECAE10526D9D}"/>
          </ac:cxnSpMkLst>
        </pc:cxnChg>
        <pc:cxnChg chg="add del mod">
          <ac:chgData name="Xiting Wang" userId="4215c639-9d29-431d-98bc-3378e62bb0e5" providerId="ADAL" clId="{1CAC9946-10DD-4793-9376-C164A1D22B21}" dt="2022-10-24T03:18:14.154" v="475" actId="478"/>
          <ac:cxnSpMkLst>
            <pc:docMk/>
            <pc:sldMk cId="4186693582" sldId="3593"/>
            <ac:cxnSpMk id="8" creationId="{AA74AEB5-2651-C911-662B-2B244043DAF0}"/>
          </ac:cxnSpMkLst>
        </pc:cxnChg>
        <pc:cxnChg chg="add mod">
          <ac:chgData name="Xiting Wang" userId="4215c639-9d29-431d-98bc-3378e62bb0e5" providerId="ADAL" clId="{1CAC9946-10DD-4793-9376-C164A1D22B21}" dt="2022-10-24T05:44:18.637" v="1656" actId="1035"/>
          <ac:cxnSpMkLst>
            <pc:docMk/>
            <pc:sldMk cId="4186693582" sldId="3593"/>
            <ac:cxnSpMk id="11" creationId="{B232A883-3ADD-FC89-1A59-49BE47C340B3}"/>
          </ac:cxnSpMkLst>
        </pc:cxnChg>
      </pc:sldChg>
      <pc:sldChg chg="add modAnim">
        <pc:chgData name="Xiting Wang" userId="4215c639-9d29-431d-98bc-3378e62bb0e5" providerId="ADAL" clId="{1CAC9946-10DD-4793-9376-C164A1D22B21}" dt="2022-10-24T03:24:17.355" v="653"/>
        <pc:sldMkLst>
          <pc:docMk/>
          <pc:sldMk cId="1481265701" sldId="3594"/>
        </pc:sldMkLst>
      </pc:sldChg>
      <pc:sldChg chg="addSp delSp modSp new mod modTransition delAnim modAnim">
        <pc:chgData name="Xiting Wang" userId="4215c639-9d29-431d-98bc-3378e62bb0e5" providerId="ADAL" clId="{1CAC9946-10DD-4793-9376-C164A1D22B21}" dt="2022-10-24T05:43:14.149" v="1613"/>
        <pc:sldMkLst>
          <pc:docMk/>
          <pc:sldMk cId="3554317022" sldId="3595"/>
        </pc:sldMkLst>
        <pc:spChg chg="mod">
          <ac:chgData name="Xiting Wang" userId="4215c639-9d29-431d-98bc-3378e62bb0e5" providerId="ADAL" clId="{1CAC9946-10DD-4793-9376-C164A1D22B21}" dt="2022-10-24T03:55:21.019" v="1436" actId="20577"/>
          <ac:spMkLst>
            <pc:docMk/>
            <pc:sldMk cId="3554317022" sldId="3595"/>
            <ac:spMk id="2" creationId="{30D426CC-8E0C-0FF0-C565-5B0CA823C1C8}"/>
          </ac:spMkLst>
        </pc:spChg>
        <pc:spChg chg="del mod">
          <ac:chgData name="Xiting Wang" userId="4215c639-9d29-431d-98bc-3378e62bb0e5" providerId="ADAL" clId="{1CAC9946-10DD-4793-9376-C164A1D22B21}" dt="2022-10-24T03:37:17.777" v="827" actId="478"/>
          <ac:spMkLst>
            <pc:docMk/>
            <pc:sldMk cId="3554317022" sldId="3595"/>
            <ac:spMk id="3" creationId="{B0F197D7-7ADF-E15B-7367-18CC5D19C996}"/>
          </ac:spMkLst>
        </pc:spChg>
        <pc:spChg chg="add mod">
          <ac:chgData name="Xiting Wang" userId="4215c639-9d29-431d-98bc-3378e62bb0e5" providerId="ADAL" clId="{1CAC9946-10DD-4793-9376-C164A1D22B21}" dt="2022-10-24T03:39:48.534" v="916" actId="207"/>
          <ac:spMkLst>
            <pc:docMk/>
            <pc:sldMk cId="3554317022" sldId="3595"/>
            <ac:spMk id="4" creationId="{7A2A560E-FF3D-7D9F-ABE1-D0BADBC1617F}"/>
          </ac:spMkLst>
        </pc:spChg>
        <pc:spChg chg="del mod topLvl">
          <ac:chgData name="Xiting Wang" userId="4215c639-9d29-431d-98bc-3378e62bb0e5" providerId="ADAL" clId="{1CAC9946-10DD-4793-9376-C164A1D22B21}" dt="2022-10-24T03:35:17.214" v="705" actId="478"/>
          <ac:spMkLst>
            <pc:docMk/>
            <pc:sldMk cId="3554317022" sldId="3595"/>
            <ac:spMk id="7" creationId="{9CCC9CA0-D5EE-5DC7-6BD9-B3C5E1334194}"/>
          </ac:spMkLst>
        </pc:spChg>
        <pc:spChg chg="add del">
          <ac:chgData name="Xiting Wang" userId="4215c639-9d29-431d-98bc-3378e62bb0e5" providerId="ADAL" clId="{1CAC9946-10DD-4793-9376-C164A1D22B21}" dt="2022-10-24T03:35:57.822" v="761" actId="22"/>
          <ac:spMkLst>
            <pc:docMk/>
            <pc:sldMk cId="3554317022" sldId="3595"/>
            <ac:spMk id="9" creationId="{05BAA6EB-6F54-088D-184B-C536AC8D8190}"/>
          </ac:spMkLst>
        </pc:spChg>
        <pc:spChg chg="add mod">
          <ac:chgData name="Xiting Wang" userId="4215c639-9d29-431d-98bc-3378e62bb0e5" providerId="ADAL" clId="{1CAC9946-10DD-4793-9376-C164A1D22B21}" dt="2022-10-24T03:40:21.011" v="928" actId="207"/>
          <ac:spMkLst>
            <pc:docMk/>
            <pc:sldMk cId="3554317022" sldId="3595"/>
            <ac:spMk id="11" creationId="{D5DEF6E4-D8A1-7989-4D0C-88664421693B}"/>
          </ac:spMkLst>
        </pc:spChg>
        <pc:spChg chg="add mod">
          <ac:chgData name="Xiting Wang" userId="4215c639-9d29-431d-98bc-3378e62bb0e5" providerId="ADAL" clId="{1CAC9946-10DD-4793-9376-C164A1D22B21}" dt="2022-10-24T03:40:20.364" v="927" actId="207"/>
          <ac:spMkLst>
            <pc:docMk/>
            <pc:sldMk cId="3554317022" sldId="3595"/>
            <ac:spMk id="12" creationId="{57784C6E-C07E-A99E-A325-36E9F112DBDE}"/>
          </ac:spMkLst>
        </pc:spChg>
        <pc:spChg chg="add mod">
          <ac:chgData name="Xiting Wang" userId="4215c639-9d29-431d-98bc-3378e62bb0e5" providerId="ADAL" clId="{1CAC9946-10DD-4793-9376-C164A1D22B21}" dt="2022-10-24T03:41:19.697" v="985" actId="1076"/>
          <ac:spMkLst>
            <pc:docMk/>
            <pc:sldMk cId="3554317022" sldId="3595"/>
            <ac:spMk id="15" creationId="{FB5B597E-8E7E-CAE6-3CC7-19F4D6C54617}"/>
          </ac:spMkLst>
        </pc:spChg>
        <pc:spChg chg="add mod">
          <ac:chgData name="Xiting Wang" userId="4215c639-9d29-431d-98bc-3378e62bb0e5" providerId="ADAL" clId="{1CAC9946-10DD-4793-9376-C164A1D22B21}" dt="2022-10-24T03:40:32.361" v="933" actId="207"/>
          <ac:spMkLst>
            <pc:docMk/>
            <pc:sldMk cId="3554317022" sldId="3595"/>
            <ac:spMk id="16" creationId="{05505684-99F2-673E-9630-6FA4FD6AC53B}"/>
          </ac:spMkLst>
        </pc:spChg>
        <pc:spChg chg="add mod">
          <ac:chgData name="Xiting Wang" userId="4215c639-9d29-431d-98bc-3378e62bb0e5" providerId="ADAL" clId="{1CAC9946-10DD-4793-9376-C164A1D22B21}" dt="2022-10-24T03:40:18.986" v="925" actId="207"/>
          <ac:spMkLst>
            <pc:docMk/>
            <pc:sldMk cId="3554317022" sldId="3595"/>
            <ac:spMk id="17" creationId="{E167264A-87F2-2EAD-CC3D-0F0BC682A93B}"/>
          </ac:spMkLst>
        </pc:spChg>
        <pc:spChg chg="add mod">
          <ac:chgData name="Xiting Wang" userId="4215c639-9d29-431d-98bc-3378e62bb0e5" providerId="ADAL" clId="{1CAC9946-10DD-4793-9376-C164A1D22B21}" dt="2022-10-24T03:40:19.627" v="926" actId="207"/>
          <ac:spMkLst>
            <pc:docMk/>
            <pc:sldMk cId="3554317022" sldId="3595"/>
            <ac:spMk id="18" creationId="{B207431E-964F-B997-013B-4219559A2C1D}"/>
          </ac:spMkLst>
        </pc:spChg>
        <pc:spChg chg="add mod">
          <ac:chgData name="Xiting Wang" userId="4215c639-9d29-431d-98bc-3378e62bb0e5" providerId="ADAL" clId="{1CAC9946-10DD-4793-9376-C164A1D22B21}" dt="2022-10-24T03:47:57.857" v="1171" actId="1076"/>
          <ac:spMkLst>
            <pc:docMk/>
            <pc:sldMk cId="3554317022" sldId="3595"/>
            <ac:spMk id="19" creationId="{3E68F9C6-4672-A6B9-EBD1-0CEBF2815EDD}"/>
          </ac:spMkLst>
        </pc:spChg>
        <pc:spChg chg="add mod">
          <ac:chgData name="Xiting Wang" userId="4215c639-9d29-431d-98bc-3378e62bb0e5" providerId="ADAL" clId="{1CAC9946-10DD-4793-9376-C164A1D22B21}" dt="2022-10-24T03:41:42.084" v="987" actId="207"/>
          <ac:spMkLst>
            <pc:docMk/>
            <pc:sldMk cId="3554317022" sldId="3595"/>
            <ac:spMk id="20" creationId="{43E3326C-E7BA-7287-0348-70A3700D19C6}"/>
          </ac:spMkLst>
        </pc:spChg>
        <pc:spChg chg="add mod">
          <ac:chgData name="Xiting Wang" userId="4215c639-9d29-431d-98bc-3378e62bb0e5" providerId="ADAL" clId="{1CAC9946-10DD-4793-9376-C164A1D22B21}" dt="2022-10-24T03:58:49.634" v="1487" actId="1076"/>
          <ac:spMkLst>
            <pc:docMk/>
            <pc:sldMk cId="3554317022" sldId="3595"/>
            <ac:spMk id="21" creationId="{1AEB7F26-66A2-FC75-F105-5610B0146B2D}"/>
          </ac:spMkLst>
        </pc:spChg>
        <pc:spChg chg="add mod">
          <ac:chgData name="Xiting Wang" userId="4215c639-9d29-431d-98bc-3378e62bb0e5" providerId="ADAL" clId="{1CAC9946-10DD-4793-9376-C164A1D22B21}" dt="2022-10-24T03:59:42.683" v="1507" actId="14100"/>
          <ac:spMkLst>
            <pc:docMk/>
            <pc:sldMk cId="3554317022" sldId="3595"/>
            <ac:spMk id="22" creationId="{FD251AA5-A585-4F28-6482-25BB4973D1C5}"/>
          </ac:spMkLst>
        </pc:spChg>
        <pc:spChg chg="add mod">
          <ac:chgData name="Xiting Wang" userId="4215c639-9d29-431d-98bc-3378e62bb0e5" providerId="ADAL" clId="{1CAC9946-10DD-4793-9376-C164A1D22B21}" dt="2022-10-24T03:58:52.043" v="1488" actId="1076"/>
          <ac:spMkLst>
            <pc:docMk/>
            <pc:sldMk cId="3554317022" sldId="3595"/>
            <ac:spMk id="23" creationId="{C9C17794-A377-6676-A594-F20DA1934B75}"/>
          </ac:spMkLst>
        </pc:spChg>
        <pc:spChg chg="add mod">
          <ac:chgData name="Xiting Wang" userId="4215c639-9d29-431d-98bc-3378e62bb0e5" providerId="ADAL" clId="{1CAC9946-10DD-4793-9376-C164A1D22B21}" dt="2022-10-24T03:58:49.634" v="1487" actId="1076"/>
          <ac:spMkLst>
            <pc:docMk/>
            <pc:sldMk cId="3554317022" sldId="3595"/>
            <ac:spMk id="24" creationId="{669D37A6-D3A1-FD8C-5EE5-1F59B3766657}"/>
          </ac:spMkLst>
        </pc:spChg>
        <pc:spChg chg="add del mod">
          <ac:chgData name="Xiting Wang" userId="4215c639-9d29-431d-98bc-3378e62bb0e5" providerId="ADAL" clId="{1CAC9946-10DD-4793-9376-C164A1D22B21}" dt="2022-10-24T03:59:31.802" v="1505"/>
          <ac:spMkLst>
            <pc:docMk/>
            <pc:sldMk cId="3554317022" sldId="3595"/>
            <ac:spMk id="25" creationId="{56891C5D-2421-7855-DCA9-A3E4BE93EBE9}"/>
          </ac:spMkLst>
        </pc:spChg>
        <pc:spChg chg="add mod">
          <ac:chgData name="Xiting Wang" userId="4215c639-9d29-431d-98bc-3378e62bb0e5" providerId="ADAL" clId="{1CAC9946-10DD-4793-9376-C164A1D22B21}" dt="2022-10-24T03:58:49.634" v="1487" actId="1076"/>
          <ac:spMkLst>
            <pc:docMk/>
            <pc:sldMk cId="3554317022" sldId="3595"/>
            <ac:spMk id="26" creationId="{D41D01B6-0952-BCE7-5F01-20C4932E493B}"/>
          </ac:spMkLst>
        </pc:spChg>
        <pc:spChg chg="add del mod">
          <ac:chgData name="Xiting Wang" userId="4215c639-9d29-431d-98bc-3378e62bb0e5" providerId="ADAL" clId="{1CAC9946-10DD-4793-9376-C164A1D22B21}" dt="2022-10-24T03:59:31.801" v="1503"/>
          <ac:spMkLst>
            <pc:docMk/>
            <pc:sldMk cId="3554317022" sldId="3595"/>
            <ac:spMk id="27" creationId="{8827F988-697D-5CA3-195A-C995DFE8A8CA}"/>
          </ac:spMkLst>
        </pc:spChg>
        <pc:spChg chg="add mod">
          <ac:chgData name="Xiting Wang" userId="4215c639-9d29-431d-98bc-3378e62bb0e5" providerId="ADAL" clId="{1CAC9946-10DD-4793-9376-C164A1D22B21}" dt="2022-10-24T03:58:44.924" v="1486" actId="14100"/>
          <ac:spMkLst>
            <pc:docMk/>
            <pc:sldMk cId="3554317022" sldId="3595"/>
            <ac:spMk id="28" creationId="{0E58F32D-4CE9-5442-130E-136971AD5C03}"/>
          </ac:spMkLst>
        </pc:spChg>
        <pc:spChg chg="add mod">
          <ac:chgData name="Xiting Wang" userId="4215c639-9d29-431d-98bc-3378e62bb0e5" providerId="ADAL" clId="{1CAC9946-10DD-4793-9376-C164A1D22B21}" dt="2022-10-24T03:58:49.634" v="1487" actId="1076"/>
          <ac:spMkLst>
            <pc:docMk/>
            <pc:sldMk cId="3554317022" sldId="3595"/>
            <ac:spMk id="29" creationId="{399C10C3-9718-069C-6812-A9EBFCC21DC6}"/>
          </ac:spMkLst>
        </pc:spChg>
        <pc:spChg chg="add mod">
          <ac:chgData name="Xiting Wang" userId="4215c639-9d29-431d-98bc-3378e62bb0e5" providerId="ADAL" clId="{1CAC9946-10DD-4793-9376-C164A1D22B21}" dt="2022-10-24T03:59:49.010" v="1509" actId="1076"/>
          <ac:spMkLst>
            <pc:docMk/>
            <pc:sldMk cId="3554317022" sldId="3595"/>
            <ac:spMk id="30" creationId="{5542C7AA-4880-67B8-C108-6C8155E0DBD4}"/>
          </ac:spMkLst>
        </pc:spChg>
        <pc:spChg chg="add mod">
          <ac:chgData name="Xiting Wang" userId="4215c639-9d29-431d-98bc-3378e62bb0e5" providerId="ADAL" clId="{1CAC9946-10DD-4793-9376-C164A1D22B21}" dt="2022-10-24T04:00:01.803" v="1513" actId="1035"/>
          <ac:spMkLst>
            <pc:docMk/>
            <pc:sldMk cId="3554317022" sldId="3595"/>
            <ac:spMk id="31" creationId="{8A229199-0DFD-DA31-8690-105C7AE9DDF2}"/>
          </ac:spMkLst>
        </pc:spChg>
        <pc:spChg chg="add mod">
          <ac:chgData name="Xiting Wang" userId="4215c639-9d29-431d-98bc-3378e62bb0e5" providerId="ADAL" clId="{1CAC9946-10DD-4793-9376-C164A1D22B21}" dt="2022-10-24T03:59:59.562" v="1511" actId="1076"/>
          <ac:spMkLst>
            <pc:docMk/>
            <pc:sldMk cId="3554317022" sldId="3595"/>
            <ac:spMk id="32" creationId="{74952871-8B30-CD2A-8273-F2DB41CD46EC}"/>
          </ac:spMkLst>
        </pc:spChg>
        <pc:spChg chg="add mod">
          <ac:chgData name="Xiting Wang" userId="4215c639-9d29-431d-98bc-3378e62bb0e5" providerId="ADAL" clId="{1CAC9946-10DD-4793-9376-C164A1D22B21}" dt="2022-10-24T03:53:34.042" v="1389" actId="1035"/>
          <ac:spMkLst>
            <pc:docMk/>
            <pc:sldMk cId="3554317022" sldId="3595"/>
            <ac:spMk id="33" creationId="{ABA325E4-7CC1-4F64-1182-532AE9C38947}"/>
          </ac:spMkLst>
        </pc:spChg>
        <pc:spChg chg="add mod">
          <ac:chgData name="Xiting Wang" userId="4215c639-9d29-431d-98bc-3378e62bb0e5" providerId="ADAL" clId="{1CAC9946-10DD-4793-9376-C164A1D22B21}" dt="2022-10-24T03:53:42.267" v="1391" actId="1076"/>
          <ac:spMkLst>
            <pc:docMk/>
            <pc:sldMk cId="3554317022" sldId="3595"/>
            <ac:spMk id="34" creationId="{962EAFD0-F0C4-3379-1524-1355B612ADFA}"/>
          </ac:spMkLst>
        </pc:spChg>
        <pc:grpChg chg="add del mod">
          <ac:chgData name="Xiting Wang" userId="4215c639-9d29-431d-98bc-3378e62bb0e5" providerId="ADAL" clId="{1CAC9946-10DD-4793-9376-C164A1D22B21}" dt="2022-10-24T03:35:17.214" v="705" actId="478"/>
          <ac:grpSpMkLst>
            <pc:docMk/>
            <pc:sldMk cId="3554317022" sldId="3595"/>
            <ac:grpSpMk id="5" creationId="{8C7C0EFB-0A2E-E1E0-FAF0-37FB2D4127AE}"/>
          </ac:grpSpMkLst>
        </pc:grpChg>
        <pc:picChg chg="mod topLvl">
          <ac:chgData name="Xiting Wang" userId="4215c639-9d29-431d-98bc-3378e62bb0e5" providerId="ADAL" clId="{1CAC9946-10DD-4793-9376-C164A1D22B21}" dt="2022-10-24T03:37:15.033" v="826" actId="1076"/>
          <ac:picMkLst>
            <pc:docMk/>
            <pc:sldMk cId="3554317022" sldId="3595"/>
            <ac:picMk id="6" creationId="{D5B22F3E-D77E-8514-FB33-1418EBA5C5E2}"/>
          </ac:picMkLst>
        </pc:picChg>
        <pc:picChg chg="add mod">
          <ac:chgData name="Xiting Wang" userId="4215c639-9d29-431d-98bc-3378e62bb0e5" providerId="ADAL" clId="{1CAC9946-10DD-4793-9376-C164A1D22B21}" dt="2022-10-24T03:38:06.104" v="834" actId="1076"/>
          <ac:picMkLst>
            <pc:docMk/>
            <pc:sldMk cId="3554317022" sldId="3595"/>
            <ac:picMk id="13" creationId="{3CC33219-8261-9D07-DD4A-0883575E5752}"/>
          </ac:picMkLst>
        </pc:picChg>
      </pc:sldChg>
      <pc:sldChg chg="modSp new mod modTransition">
        <pc:chgData name="Xiting Wang" userId="4215c639-9d29-431d-98bc-3378e62bb0e5" providerId="ADAL" clId="{1CAC9946-10DD-4793-9376-C164A1D22B21}" dt="2022-10-24T06:14:50.135" v="1712"/>
        <pc:sldMkLst>
          <pc:docMk/>
          <pc:sldMk cId="3524272234" sldId="3596"/>
        </pc:sldMkLst>
        <pc:spChg chg="mod">
          <ac:chgData name="Xiting Wang" userId="4215c639-9d29-431d-98bc-3378e62bb0e5" providerId="ADAL" clId="{1CAC9946-10DD-4793-9376-C164A1D22B21}" dt="2022-10-24T05:49:02.336" v="1702" actId="20577"/>
          <ac:spMkLst>
            <pc:docMk/>
            <pc:sldMk cId="3524272234" sldId="3596"/>
            <ac:spMk id="2" creationId="{2DC8230B-EB9B-870C-8FB5-1F859E6917B0}"/>
          </ac:spMkLst>
        </pc:spChg>
        <pc:spChg chg="mod">
          <ac:chgData name="Xiting Wang" userId="4215c639-9d29-431d-98bc-3378e62bb0e5" providerId="ADAL" clId="{1CAC9946-10DD-4793-9376-C164A1D22B21}" dt="2022-10-24T05:49:30.992" v="1710" actId="20577"/>
          <ac:spMkLst>
            <pc:docMk/>
            <pc:sldMk cId="3524272234" sldId="3596"/>
            <ac:spMk id="3" creationId="{AE266BD8-85EA-3F03-1CAF-54D002C65672}"/>
          </ac:spMkLst>
        </pc:spChg>
      </pc:sldChg>
    </pc:docChg>
  </pc:docChgLst>
  <pc:docChgLst>
    <pc:chgData name="Xiting Wang" userId="4215c639-9d29-431d-98bc-3378e62bb0e5" providerId="ADAL" clId="{F99605BD-8BAE-43FA-B705-F641AE9D5565}"/>
    <pc:docChg chg="undo redo custSel addSld delSld modSld sldOrd">
      <pc:chgData name="Xiting Wang" userId="4215c639-9d29-431d-98bc-3378e62bb0e5" providerId="ADAL" clId="{F99605BD-8BAE-43FA-B705-F641AE9D5565}" dt="2022-09-21T03:17:50.901" v="1195" actId="47"/>
      <pc:docMkLst>
        <pc:docMk/>
      </pc:docMkLst>
      <pc:sldChg chg="addSp mod">
        <pc:chgData name="Xiting Wang" userId="4215c639-9d29-431d-98bc-3378e62bb0e5" providerId="ADAL" clId="{F99605BD-8BAE-43FA-B705-F641AE9D5565}" dt="2022-09-19T02:21:56.418" v="2" actId="164"/>
        <pc:sldMkLst>
          <pc:docMk/>
          <pc:sldMk cId="2811979150" sldId="3564"/>
        </pc:sldMkLst>
        <pc:grpChg chg="add">
          <ac:chgData name="Xiting Wang" userId="4215c639-9d29-431d-98bc-3378e62bb0e5" providerId="ADAL" clId="{F99605BD-8BAE-43FA-B705-F641AE9D5565}" dt="2022-09-19T02:21:56.418" v="2" actId="164"/>
          <ac:grpSpMkLst>
            <pc:docMk/>
            <pc:sldMk cId="2811979150" sldId="3564"/>
            <ac:grpSpMk id="4" creationId="{5A50DF91-B5D3-EE30-E90A-AF4822FFCA57}"/>
          </ac:grpSpMkLst>
        </pc:grpChg>
      </pc:sldChg>
      <pc:sldChg chg="modNotesTx">
        <pc:chgData name="Xiting Wang" userId="4215c639-9d29-431d-98bc-3378e62bb0e5" providerId="ADAL" clId="{F99605BD-8BAE-43FA-B705-F641AE9D5565}" dt="2022-09-09T06:49:02.400" v="1" actId="20577"/>
        <pc:sldMkLst>
          <pc:docMk/>
          <pc:sldMk cId="3138764057" sldId="3571"/>
        </pc:sldMkLst>
      </pc:sldChg>
      <pc:sldChg chg="addSp delSp modSp add del mod">
        <pc:chgData name="Xiting Wang" userId="4215c639-9d29-431d-98bc-3378e62bb0e5" providerId="ADAL" clId="{F99605BD-8BAE-43FA-B705-F641AE9D5565}" dt="2022-09-21T03:17:50.901" v="1195" actId="47"/>
        <pc:sldMkLst>
          <pc:docMk/>
          <pc:sldMk cId="2076846861" sldId="3580"/>
        </pc:sldMkLst>
        <pc:spChg chg="del">
          <ac:chgData name="Xiting Wang" userId="4215c639-9d29-431d-98bc-3378e62bb0e5" providerId="ADAL" clId="{F99605BD-8BAE-43FA-B705-F641AE9D5565}" dt="2022-09-20T09:36:10.037" v="6" actId="478"/>
          <ac:spMkLst>
            <pc:docMk/>
            <pc:sldMk cId="2076846861" sldId="3580"/>
            <ac:spMk id="2" creationId="{BF2BE18E-52F9-8BDC-C85A-E7B62F14698A}"/>
          </ac:spMkLst>
        </pc:spChg>
        <pc:spChg chg="del">
          <ac:chgData name="Xiting Wang" userId="4215c639-9d29-431d-98bc-3378e62bb0e5" providerId="ADAL" clId="{F99605BD-8BAE-43FA-B705-F641AE9D5565}" dt="2022-09-20T09:36:08.689" v="5" actId="478"/>
          <ac:spMkLst>
            <pc:docMk/>
            <pc:sldMk cId="2076846861" sldId="3580"/>
            <ac:spMk id="3" creationId="{47A77A77-E947-A5C4-6BC2-1C8E892B9642}"/>
          </ac:spMkLst>
        </pc:spChg>
        <pc:spChg chg="del">
          <ac:chgData name="Xiting Wang" userId="4215c639-9d29-431d-98bc-3378e62bb0e5" providerId="ADAL" clId="{F99605BD-8BAE-43FA-B705-F641AE9D5565}" dt="2022-09-20T09:36:08.007" v="4" actId="478"/>
          <ac:spMkLst>
            <pc:docMk/>
            <pc:sldMk cId="2076846861" sldId="3580"/>
            <ac:spMk id="7" creationId="{15A9212A-442E-C54F-C861-1D44AED07F23}"/>
          </ac:spMkLst>
        </pc:spChg>
        <pc:spChg chg="add del mod">
          <ac:chgData name="Xiting Wang" userId="4215c639-9d29-431d-98bc-3378e62bb0e5" providerId="ADAL" clId="{F99605BD-8BAE-43FA-B705-F641AE9D5565}" dt="2022-09-20T09:36:15.850" v="12" actId="478"/>
          <ac:spMkLst>
            <pc:docMk/>
            <pc:sldMk cId="2076846861" sldId="3580"/>
            <ac:spMk id="13" creationId="{3E26F4DD-AACF-5793-3D84-1930137A6650}"/>
          </ac:spMkLst>
        </pc:spChg>
        <pc:spChg chg="add mod">
          <ac:chgData name="Xiting Wang" userId="4215c639-9d29-431d-98bc-3378e62bb0e5" providerId="ADAL" clId="{F99605BD-8BAE-43FA-B705-F641AE9D5565}" dt="2022-09-20T09:46:08.709" v="370" actId="1076"/>
          <ac:spMkLst>
            <pc:docMk/>
            <pc:sldMk cId="2076846861" sldId="3580"/>
            <ac:spMk id="15" creationId="{7BC13D2B-5462-D572-9896-639093C6771E}"/>
          </ac:spMkLst>
        </pc:spChg>
        <pc:spChg chg="add mod">
          <ac:chgData name="Xiting Wang" userId="4215c639-9d29-431d-98bc-3378e62bb0e5" providerId="ADAL" clId="{F99605BD-8BAE-43FA-B705-F641AE9D5565}" dt="2022-09-20T09:46:08.709" v="370" actId="1076"/>
          <ac:spMkLst>
            <pc:docMk/>
            <pc:sldMk cId="2076846861" sldId="3580"/>
            <ac:spMk id="16" creationId="{0F73236B-8AC2-4148-6530-9A8AEAD7FE93}"/>
          </ac:spMkLst>
        </pc:spChg>
        <pc:spChg chg="mod topLvl">
          <ac:chgData name="Xiting Wang" userId="4215c639-9d29-431d-98bc-3378e62bb0e5" providerId="ADAL" clId="{F99605BD-8BAE-43FA-B705-F641AE9D5565}" dt="2022-09-20T09:42:41.249" v="234" actId="1038"/>
          <ac:spMkLst>
            <pc:docMk/>
            <pc:sldMk cId="2076846861" sldId="3580"/>
            <ac:spMk id="17" creationId="{767F3E4A-27EF-CD33-3766-D85E2A45E276}"/>
          </ac:spMkLst>
        </pc:spChg>
        <pc:spChg chg="add del mod">
          <ac:chgData name="Xiting Wang" userId="4215c639-9d29-431d-98bc-3378e62bb0e5" providerId="ADAL" clId="{F99605BD-8BAE-43FA-B705-F641AE9D5565}" dt="2022-09-20T09:37:58.332" v="101" actId="478"/>
          <ac:spMkLst>
            <pc:docMk/>
            <pc:sldMk cId="2076846861" sldId="3580"/>
            <ac:spMk id="18" creationId="{5F093C29-8953-47E6-2EBE-DB8971A519E4}"/>
          </ac:spMkLst>
        </pc:spChg>
        <pc:spChg chg="del">
          <ac:chgData name="Xiting Wang" userId="4215c639-9d29-431d-98bc-3378e62bb0e5" providerId="ADAL" clId="{F99605BD-8BAE-43FA-B705-F641AE9D5565}" dt="2022-09-20T09:36:12.004" v="8" actId="478"/>
          <ac:spMkLst>
            <pc:docMk/>
            <pc:sldMk cId="2076846861" sldId="3580"/>
            <ac:spMk id="24" creationId="{E7C3078B-ACE7-EAA6-F6BD-7EBC3AC0C695}"/>
          </ac:spMkLst>
        </pc:spChg>
        <pc:spChg chg="add mod">
          <ac:chgData name="Xiting Wang" userId="4215c639-9d29-431d-98bc-3378e62bb0e5" providerId="ADAL" clId="{F99605BD-8BAE-43FA-B705-F641AE9D5565}" dt="2022-09-20T09:46:47.638" v="379" actId="1076"/>
          <ac:spMkLst>
            <pc:docMk/>
            <pc:sldMk cId="2076846861" sldId="3580"/>
            <ac:spMk id="25" creationId="{383AE4AF-1577-FE6C-98C1-B9B68C2238DB}"/>
          </ac:spMkLst>
        </pc:spChg>
        <pc:spChg chg="del">
          <ac:chgData name="Xiting Wang" userId="4215c639-9d29-431d-98bc-3378e62bb0e5" providerId="ADAL" clId="{F99605BD-8BAE-43FA-B705-F641AE9D5565}" dt="2022-09-20T09:36:10.944" v="7" actId="478"/>
          <ac:spMkLst>
            <pc:docMk/>
            <pc:sldMk cId="2076846861" sldId="3580"/>
            <ac:spMk id="31" creationId="{CE49179B-8750-43CA-D257-C9CD904C00C2}"/>
          </ac:spMkLst>
        </pc:spChg>
        <pc:spChg chg="del">
          <ac:chgData name="Xiting Wang" userId="4215c639-9d29-431d-98bc-3378e62bb0e5" providerId="ADAL" clId="{F99605BD-8BAE-43FA-B705-F641AE9D5565}" dt="2022-09-20T09:36:14.739" v="11" actId="478"/>
          <ac:spMkLst>
            <pc:docMk/>
            <pc:sldMk cId="2076846861" sldId="3580"/>
            <ac:spMk id="38" creationId="{29248661-4040-DB5B-1830-4686093ED84C}"/>
          </ac:spMkLst>
        </pc:spChg>
        <pc:spChg chg="add mod">
          <ac:chgData name="Xiting Wang" userId="4215c639-9d29-431d-98bc-3378e62bb0e5" providerId="ADAL" clId="{F99605BD-8BAE-43FA-B705-F641AE9D5565}" dt="2022-09-20T09:47:12.561" v="410" actId="20577"/>
          <ac:spMkLst>
            <pc:docMk/>
            <pc:sldMk cId="2076846861" sldId="3580"/>
            <ac:spMk id="40" creationId="{E91FD6A3-01A2-76B5-BB10-3187E294B5C7}"/>
          </ac:spMkLst>
        </pc:spChg>
        <pc:spChg chg="add mod">
          <ac:chgData name="Xiting Wang" userId="4215c639-9d29-431d-98bc-3378e62bb0e5" providerId="ADAL" clId="{F99605BD-8BAE-43FA-B705-F641AE9D5565}" dt="2022-09-20T09:49:42.594" v="528" actId="1076"/>
          <ac:spMkLst>
            <pc:docMk/>
            <pc:sldMk cId="2076846861" sldId="3580"/>
            <ac:spMk id="43" creationId="{21013536-34E0-9929-43B0-BF06D6A96555}"/>
          </ac:spMkLst>
        </pc:spChg>
        <pc:spChg chg="add mod ord">
          <ac:chgData name="Xiting Wang" userId="4215c639-9d29-431d-98bc-3378e62bb0e5" providerId="ADAL" clId="{F99605BD-8BAE-43FA-B705-F641AE9D5565}" dt="2022-09-20T09:49:42.594" v="528" actId="1076"/>
          <ac:spMkLst>
            <pc:docMk/>
            <pc:sldMk cId="2076846861" sldId="3580"/>
            <ac:spMk id="44" creationId="{FE3D534F-AF86-54CC-857A-C52400CB019D}"/>
          </ac:spMkLst>
        </pc:spChg>
        <pc:spChg chg="add mod">
          <ac:chgData name="Xiting Wang" userId="4215c639-9d29-431d-98bc-3378e62bb0e5" providerId="ADAL" clId="{F99605BD-8BAE-43FA-B705-F641AE9D5565}" dt="2022-09-20T09:49:41.196" v="527" actId="1076"/>
          <ac:spMkLst>
            <pc:docMk/>
            <pc:sldMk cId="2076846861" sldId="3580"/>
            <ac:spMk id="45" creationId="{57F4E795-CD73-3125-2588-717E0B30F7D2}"/>
          </ac:spMkLst>
        </pc:spChg>
        <pc:grpChg chg="del mod">
          <ac:chgData name="Xiting Wang" userId="4215c639-9d29-431d-98bc-3378e62bb0e5" providerId="ADAL" clId="{F99605BD-8BAE-43FA-B705-F641AE9D5565}" dt="2022-09-20T09:38:35.599" v="167" actId="165"/>
          <ac:grpSpMkLst>
            <pc:docMk/>
            <pc:sldMk cId="2076846861" sldId="3580"/>
            <ac:grpSpMk id="4" creationId="{5A50DF91-B5D3-EE30-E90A-AF4822FFCA57}"/>
          </ac:grpSpMkLst>
        </pc:grpChg>
        <pc:picChg chg="mod topLvl">
          <ac:chgData name="Xiting Wang" userId="4215c639-9d29-431d-98bc-3378e62bb0e5" providerId="ADAL" clId="{F99605BD-8BAE-43FA-B705-F641AE9D5565}" dt="2022-09-20T09:42:45.400" v="246" actId="1038"/>
          <ac:picMkLst>
            <pc:docMk/>
            <pc:sldMk cId="2076846861" sldId="3580"/>
            <ac:picMk id="6" creationId="{8AEB445D-0ABC-17C8-E7F6-2D16B5B8C1F8}"/>
          </ac:picMkLst>
        </pc:picChg>
        <pc:picChg chg="mod topLvl">
          <ac:chgData name="Xiting Wang" userId="4215c639-9d29-431d-98bc-3378e62bb0e5" providerId="ADAL" clId="{F99605BD-8BAE-43FA-B705-F641AE9D5565}" dt="2022-09-20T09:38:35.599" v="167" actId="165"/>
          <ac:picMkLst>
            <pc:docMk/>
            <pc:sldMk cId="2076846861" sldId="3580"/>
            <ac:picMk id="14" creationId="{88930F9E-4C6F-BFAF-B5EA-0B9350D7A748}"/>
          </ac:picMkLst>
        </pc:picChg>
        <pc:picChg chg="mod topLvl">
          <ac:chgData name="Xiting Wang" userId="4215c639-9d29-431d-98bc-3378e62bb0e5" providerId="ADAL" clId="{F99605BD-8BAE-43FA-B705-F641AE9D5565}" dt="2022-09-20T09:38:35.599" v="167" actId="165"/>
          <ac:picMkLst>
            <pc:docMk/>
            <pc:sldMk cId="2076846861" sldId="3580"/>
            <ac:picMk id="19" creationId="{C27EBBE4-2E18-EC5E-533B-332F872159EE}"/>
          </ac:picMkLst>
        </pc:picChg>
        <pc:picChg chg="mod topLvl">
          <ac:chgData name="Xiting Wang" userId="4215c639-9d29-431d-98bc-3378e62bb0e5" providerId="ADAL" clId="{F99605BD-8BAE-43FA-B705-F641AE9D5565}" dt="2022-09-20T09:49:40.396" v="523" actId="1076"/>
          <ac:picMkLst>
            <pc:docMk/>
            <pc:sldMk cId="2076846861" sldId="3580"/>
            <ac:picMk id="22" creationId="{606989D1-FA9A-00F0-BB26-46BFF8765902}"/>
          </ac:picMkLst>
        </pc:picChg>
        <pc:picChg chg="del">
          <ac:chgData name="Xiting Wang" userId="4215c639-9d29-431d-98bc-3378e62bb0e5" providerId="ADAL" clId="{F99605BD-8BAE-43FA-B705-F641AE9D5565}" dt="2022-09-20T09:36:13.171" v="10" actId="478"/>
          <ac:picMkLst>
            <pc:docMk/>
            <pc:sldMk cId="2076846861" sldId="3580"/>
            <ac:picMk id="28" creationId="{D3930666-3A7F-1D0C-6E25-C4D38BACC362}"/>
          </ac:picMkLst>
        </pc:picChg>
        <pc:picChg chg="mod topLvl">
          <ac:chgData name="Xiting Wang" userId="4215c639-9d29-431d-98bc-3378e62bb0e5" providerId="ADAL" clId="{F99605BD-8BAE-43FA-B705-F641AE9D5565}" dt="2022-09-20T09:44:15.636" v="294" actId="1076"/>
          <ac:picMkLst>
            <pc:docMk/>
            <pc:sldMk cId="2076846861" sldId="3580"/>
            <ac:picMk id="30" creationId="{EF696EE7-5246-AED6-3909-2CCFC08DA3E8}"/>
          </ac:picMkLst>
        </pc:picChg>
        <pc:picChg chg="del">
          <ac:chgData name="Xiting Wang" userId="4215c639-9d29-431d-98bc-3378e62bb0e5" providerId="ADAL" clId="{F99605BD-8BAE-43FA-B705-F641AE9D5565}" dt="2022-09-20T09:36:12.474" v="9" actId="478"/>
          <ac:picMkLst>
            <pc:docMk/>
            <pc:sldMk cId="2076846861" sldId="3580"/>
            <ac:picMk id="34" creationId="{D1242D3B-1DA5-67C6-10F3-60B2B931D15F}"/>
          </ac:picMkLst>
        </pc:picChg>
        <pc:picChg chg="mod topLvl">
          <ac:chgData name="Xiting Wang" userId="4215c639-9d29-431d-98bc-3378e62bb0e5" providerId="ADAL" clId="{F99605BD-8BAE-43FA-B705-F641AE9D5565}" dt="2022-09-20T09:44:09.117" v="293" actId="1076"/>
          <ac:picMkLst>
            <pc:docMk/>
            <pc:sldMk cId="2076846861" sldId="3580"/>
            <ac:picMk id="36" creationId="{C6E4E3F8-8AEE-5591-8789-5E580D5523C3}"/>
          </ac:picMkLst>
        </pc:picChg>
        <pc:cxnChg chg="mod topLvl">
          <ac:chgData name="Xiting Wang" userId="4215c639-9d29-431d-98bc-3378e62bb0e5" providerId="ADAL" clId="{F99605BD-8BAE-43FA-B705-F641AE9D5565}" dt="2022-09-20T09:38:46.074" v="169" actId="14100"/>
          <ac:cxnSpMkLst>
            <pc:docMk/>
            <pc:sldMk cId="2076846861" sldId="3580"/>
            <ac:cxnSpMk id="12" creationId="{D0C0D110-0369-A7B9-F3AA-2999A02937B8}"/>
          </ac:cxnSpMkLst>
        </pc:cxnChg>
        <pc:cxnChg chg="mod topLvl">
          <ac:chgData name="Xiting Wang" userId="4215c639-9d29-431d-98bc-3378e62bb0e5" providerId="ADAL" clId="{F99605BD-8BAE-43FA-B705-F641AE9D5565}" dt="2022-09-20T09:38:48.211" v="170" actId="14100"/>
          <ac:cxnSpMkLst>
            <pc:docMk/>
            <pc:sldMk cId="2076846861" sldId="3580"/>
            <ac:cxnSpMk id="26" creationId="{B436F4FF-226B-85D8-4271-7DAB501D0DD1}"/>
          </ac:cxnSpMkLst>
        </pc:cxnChg>
        <pc:cxnChg chg="mod topLvl">
          <ac:chgData name="Xiting Wang" userId="4215c639-9d29-431d-98bc-3378e62bb0e5" providerId="ADAL" clId="{F99605BD-8BAE-43FA-B705-F641AE9D5565}" dt="2022-09-20T09:42:50.148" v="248" actId="14100"/>
          <ac:cxnSpMkLst>
            <pc:docMk/>
            <pc:sldMk cId="2076846861" sldId="3580"/>
            <ac:cxnSpMk id="32" creationId="{8224D23F-E0D4-FCE9-F2CE-B3E35A8994AD}"/>
          </ac:cxnSpMkLst>
        </pc:cxnChg>
      </pc:sldChg>
      <pc:sldChg chg="addSp modSp add del mod">
        <pc:chgData name="Xiting Wang" userId="4215c639-9d29-431d-98bc-3378e62bb0e5" providerId="ADAL" clId="{F99605BD-8BAE-43FA-B705-F641AE9D5565}" dt="2022-09-21T03:17:50.901" v="1195" actId="47"/>
        <pc:sldMkLst>
          <pc:docMk/>
          <pc:sldMk cId="1045639201" sldId="3581"/>
        </pc:sldMkLst>
        <pc:spChg chg="mod">
          <ac:chgData name="Xiting Wang" userId="4215c639-9d29-431d-98bc-3378e62bb0e5" providerId="ADAL" clId="{F99605BD-8BAE-43FA-B705-F641AE9D5565}" dt="2022-09-20T09:56:09.233" v="726" actId="1038"/>
          <ac:spMkLst>
            <pc:docMk/>
            <pc:sldMk cId="1045639201" sldId="3581"/>
            <ac:spMk id="16" creationId="{0F73236B-8AC2-4148-6530-9A8AEAD7FE93}"/>
          </ac:spMkLst>
        </pc:spChg>
        <pc:spChg chg="mod">
          <ac:chgData name="Xiting Wang" userId="4215c639-9d29-431d-98bc-3378e62bb0e5" providerId="ADAL" clId="{F99605BD-8BAE-43FA-B705-F641AE9D5565}" dt="2022-09-20T09:54:35.592" v="608" actId="1076"/>
          <ac:spMkLst>
            <pc:docMk/>
            <pc:sldMk cId="1045639201" sldId="3581"/>
            <ac:spMk id="17" creationId="{767F3E4A-27EF-CD33-3766-D85E2A45E276}"/>
          </ac:spMkLst>
        </pc:spChg>
        <pc:spChg chg="mod">
          <ac:chgData name="Xiting Wang" userId="4215c639-9d29-431d-98bc-3378e62bb0e5" providerId="ADAL" clId="{F99605BD-8BAE-43FA-B705-F641AE9D5565}" dt="2022-09-20T09:57:59.156" v="820" actId="20577"/>
          <ac:spMkLst>
            <pc:docMk/>
            <pc:sldMk cId="1045639201" sldId="3581"/>
            <ac:spMk id="25" creationId="{383AE4AF-1577-FE6C-98C1-B9B68C2238DB}"/>
          </ac:spMkLst>
        </pc:spChg>
        <pc:spChg chg="mod ord">
          <ac:chgData name="Xiting Wang" userId="4215c639-9d29-431d-98bc-3378e62bb0e5" providerId="ADAL" clId="{F99605BD-8BAE-43FA-B705-F641AE9D5565}" dt="2022-09-20T09:57:08.235" v="773" actId="1035"/>
          <ac:spMkLst>
            <pc:docMk/>
            <pc:sldMk cId="1045639201" sldId="3581"/>
            <ac:spMk id="40" creationId="{E91FD6A3-01A2-76B5-BB10-3187E294B5C7}"/>
          </ac:spMkLst>
        </pc:spChg>
        <pc:spChg chg="mod">
          <ac:chgData name="Xiting Wang" userId="4215c639-9d29-431d-98bc-3378e62bb0e5" providerId="ADAL" clId="{F99605BD-8BAE-43FA-B705-F641AE9D5565}" dt="2022-09-20T09:52:48.864" v="595" actId="1076"/>
          <ac:spMkLst>
            <pc:docMk/>
            <pc:sldMk cId="1045639201" sldId="3581"/>
            <ac:spMk id="43" creationId="{21013536-34E0-9929-43B0-BF06D6A96555}"/>
          </ac:spMkLst>
        </pc:spChg>
        <pc:spChg chg="mod">
          <ac:chgData name="Xiting Wang" userId="4215c639-9d29-431d-98bc-3378e62bb0e5" providerId="ADAL" clId="{F99605BD-8BAE-43FA-B705-F641AE9D5565}" dt="2022-09-20T09:50:05.080" v="534" actId="1076"/>
          <ac:spMkLst>
            <pc:docMk/>
            <pc:sldMk cId="1045639201" sldId="3581"/>
            <ac:spMk id="44" creationId="{FE3D534F-AF86-54CC-857A-C52400CB019D}"/>
          </ac:spMkLst>
        </pc:spChg>
        <pc:spChg chg="mod">
          <ac:chgData name="Xiting Wang" userId="4215c639-9d29-431d-98bc-3378e62bb0e5" providerId="ADAL" clId="{F99605BD-8BAE-43FA-B705-F641AE9D5565}" dt="2022-09-20T09:55:52.805" v="714" actId="1035"/>
          <ac:spMkLst>
            <pc:docMk/>
            <pc:sldMk cId="1045639201" sldId="3581"/>
            <ac:spMk id="45" creationId="{57F4E795-CD73-3125-2588-717E0B30F7D2}"/>
          </ac:spMkLst>
        </pc:spChg>
        <pc:grpChg chg="add mod">
          <ac:chgData name="Xiting Wang" userId="4215c639-9d29-431d-98bc-3378e62bb0e5" providerId="ADAL" clId="{F99605BD-8BAE-43FA-B705-F641AE9D5565}" dt="2022-09-20T09:56:57.404" v="772" actId="1036"/>
          <ac:grpSpMkLst>
            <pc:docMk/>
            <pc:sldMk cId="1045639201" sldId="3581"/>
            <ac:grpSpMk id="4" creationId="{8E9FEE23-8C67-575B-D391-646240BFB577}"/>
          </ac:grpSpMkLst>
        </pc:grpChg>
        <pc:picChg chg="mod">
          <ac:chgData name="Xiting Wang" userId="4215c639-9d29-431d-98bc-3378e62bb0e5" providerId="ADAL" clId="{F99605BD-8BAE-43FA-B705-F641AE9D5565}" dt="2022-09-20T09:55:13.849" v="629" actId="1076"/>
          <ac:picMkLst>
            <pc:docMk/>
            <pc:sldMk cId="1045639201" sldId="3581"/>
            <ac:picMk id="14" creationId="{88930F9E-4C6F-BFAF-B5EA-0B9350D7A748}"/>
          </ac:picMkLst>
        </pc:picChg>
        <pc:picChg chg="mod">
          <ac:chgData name="Xiting Wang" userId="4215c639-9d29-431d-98bc-3378e62bb0e5" providerId="ADAL" clId="{F99605BD-8BAE-43FA-B705-F641AE9D5565}" dt="2022-09-20T09:52:41.768" v="591" actId="1076"/>
          <ac:picMkLst>
            <pc:docMk/>
            <pc:sldMk cId="1045639201" sldId="3581"/>
            <ac:picMk id="22" creationId="{606989D1-FA9A-00F0-BB26-46BFF8765902}"/>
          </ac:picMkLst>
        </pc:picChg>
        <pc:picChg chg="mod ord">
          <ac:chgData name="Xiting Wang" userId="4215c639-9d29-431d-98bc-3378e62bb0e5" providerId="ADAL" clId="{F99605BD-8BAE-43FA-B705-F641AE9D5565}" dt="2022-09-20T09:55:25.691" v="671" actId="1038"/>
          <ac:picMkLst>
            <pc:docMk/>
            <pc:sldMk cId="1045639201" sldId="3581"/>
            <ac:picMk id="30" creationId="{EF696EE7-5246-AED6-3909-2CCFC08DA3E8}"/>
          </ac:picMkLst>
        </pc:picChg>
        <pc:picChg chg="mod">
          <ac:chgData name="Xiting Wang" userId="4215c639-9d29-431d-98bc-3378e62bb0e5" providerId="ADAL" clId="{F99605BD-8BAE-43FA-B705-F641AE9D5565}" dt="2022-09-20T09:56:44.124" v="760" actId="1037"/>
          <ac:picMkLst>
            <pc:docMk/>
            <pc:sldMk cId="1045639201" sldId="3581"/>
            <ac:picMk id="36" creationId="{C6E4E3F8-8AEE-5591-8789-5E580D5523C3}"/>
          </ac:picMkLst>
        </pc:picChg>
        <pc:cxnChg chg="mod">
          <ac:chgData name="Xiting Wang" userId="4215c639-9d29-431d-98bc-3378e62bb0e5" providerId="ADAL" clId="{F99605BD-8BAE-43FA-B705-F641AE9D5565}" dt="2022-09-20T09:52:40.104" v="590" actId="14100"/>
          <ac:cxnSpMkLst>
            <pc:docMk/>
            <pc:sldMk cId="1045639201" sldId="3581"/>
            <ac:cxnSpMk id="12" creationId="{D0C0D110-0369-A7B9-F3AA-2999A02937B8}"/>
          </ac:cxnSpMkLst>
        </pc:cxnChg>
        <pc:cxnChg chg="mod">
          <ac:chgData name="Xiting Wang" userId="4215c639-9d29-431d-98bc-3378e62bb0e5" providerId="ADAL" clId="{F99605BD-8BAE-43FA-B705-F641AE9D5565}" dt="2022-09-20T09:54:45.502" v="616" actId="1036"/>
          <ac:cxnSpMkLst>
            <pc:docMk/>
            <pc:sldMk cId="1045639201" sldId="3581"/>
            <ac:cxnSpMk id="26" creationId="{B436F4FF-226B-85D8-4271-7DAB501D0DD1}"/>
          </ac:cxnSpMkLst>
        </pc:cxnChg>
        <pc:cxnChg chg="mod">
          <ac:chgData name="Xiting Wang" userId="4215c639-9d29-431d-98bc-3378e62bb0e5" providerId="ADAL" clId="{F99605BD-8BAE-43FA-B705-F641AE9D5565}" dt="2022-09-20T09:54:35.592" v="608" actId="1076"/>
          <ac:cxnSpMkLst>
            <pc:docMk/>
            <pc:sldMk cId="1045639201" sldId="3581"/>
            <ac:cxnSpMk id="32" creationId="{8224D23F-E0D4-FCE9-F2CE-B3E35A8994AD}"/>
          </ac:cxnSpMkLst>
        </pc:cxnChg>
      </pc:sldChg>
      <pc:sldChg chg="add del">
        <pc:chgData name="Xiting Wang" userId="4215c639-9d29-431d-98bc-3378e62bb0e5" providerId="ADAL" clId="{F99605BD-8BAE-43FA-B705-F641AE9D5565}" dt="2022-09-21T03:17:50.901" v="1195" actId="47"/>
        <pc:sldMkLst>
          <pc:docMk/>
          <pc:sldMk cId="1464250963" sldId="3582"/>
        </pc:sldMkLst>
      </pc:sldChg>
      <pc:sldChg chg="modSp add del mod ord">
        <pc:chgData name="Xiting Wang" userId="4215c639-9d29-431d-98bc-3378e62bb0e5" providerId="ADAL" clId="{F99605BD-8BAE-43FA-B705-F641AE9D5565}" dt="2022-09-21T03:17:50.901" v="1195" actId="47"/>
        <pc:sldMkLst>
          <pc:docMk/>
          <pc:sldMk cId="3753065909" sldId="3583"/>
        </pc:sldMkLst>
        <pc:spChg chg="mod">
          <ac:chgData name="Xiting Wang" userId="4215c639-9d29-431d-98bc-3378e62bb0e5" providerId="ADAL" clId="{F99605BD-8BAE-43FA-B705-F641AE9D5565}" dt="2022-09-20T10:15:28.184" v="1163" actId="1076"/>
          <ac:spMkLst>
            <pc:docMk/>
            <pc:sldMk cId="3753065909" sldId="3583"/>
            <ac:spMk id="15" creationId="{7BC13D2B-5462-D572-9896-639093C6771E}"/>
          </ac:spMkLst>
        </pc:spChg>
        <pc:spChg chg="mod">
          <ac:chgData name="Xiting Wang" userId="4215c639-9d29-431d-98bc-3378e62bb0e5" providerId="ADAL" clId="{F99605BD-8BAE-43FA-B705-F641AE9D5565}" dt="2022-09-20T10:09:40.083" v="1104" actId="1076"/>
          <ac:spMkLst>
            <pc:docMk/>
            <pc:sldMk cId="3753065909" sldId="3583"/>
            <ac:spMk id="16" creationId="{0F73236B-8AC2-4148-6530-9A8AEAD7FE93}"/>
          </ac:spMkLst>
        </pc:spChg>
        <pc:spChg chg="mod">
          <ac:chgData name="Xiting Wang" userId="4215c639-9d29-431d-98bc-3378e62bb0e5" providerId="ADAL" clId="{F99605BD-8BAE-43FA-B705-F641AE9D5565}" dt="2022-09-20T10:15:09.609" v="1159" actId="1076"/>
          <ac:spMkLst>
            <pc:docMk/>
            <pc:sldMk cId="3753065909" sldId="3583"/>
            <ac:spMk id="17" creationId="{767F3E4A-27EF-CD33-3766-D85E2A45E276}"/>
          </ac:spMkLst>
        </pc:spChg>
        <pc:spChg chg="mod">
          <ac:chgData name="Xiting Wang" userId="4215c639-9d29-431d-98bc-3378e62bb0e5" providerId="ADAL" clId="{F99605BD-8BAE-43FA-B705-F641AE9D5565}" dt="2022-09-20T10:15:59.314" v="1184" actId="1035"/>
          <ac:spMkLst>
            <pc:docMk/>
            <pc:sldMk cId="3753065909" sldId="3583"/>
            <ac:spMk id="25" creationId="{383AE4AF-1577-FE6C-98C1-B9B68C2238DB}"/>
          </ac:spMkLst>
        </pc:spChg>
        <pc:spChg chg="mod">
          <ac:chgData name="Xiting Wang" userId="4215c639-9d29-431d-98bc-3378e62bb0e5" providerId="ADAL" clId="{F99605BD-8BAE-43FA-B705-F641AE9D5565}" dt="2022-09-20T10:10:20.739" v="1116" actId="1076"/>
          <ac:spMkLst>
            <pc:docMk/>
            <pc:sldMk cId="3753065909" sldId="3583"/>
            <ac:spMk id="40" creationId="{E91FD6A3-01A2-76B5-BB10-3187E294B5C7}"/>
          </ac:spMkLst>
        </pc:spChg>
        <pc:spChg chg="mod">
          <ac:chgData name="Xiting Wang" userId="4215c639-9d29-431d-98bc-3378e62bb0e5" providerId="ADAL" clId="{F99605BD-8BAE-43FA-B705-F641AE9D5565}" dt="2022-09-20T10:11:14.004" v="1139" actId="1035"/>
          <ac:spMkLst>
            <pc:docMk/>
            <pc:sldMk cId="3753065909" sldId="3583"/>
            <ac:spMk id="43" creationId="{21013536-34E0-9929-43B0-BF06D6A96555}"/>
          </ac:spMkLst>
        </pc:spChg>
        <pc:spChg chg="mod">
          <ac:chgData name="Xiting Wang" userId="4215c639-9d29-431d-98bc-3378e62bb0e5" providerId="ADAL" clId="{F99605BD-8BAE-43FA-B705-F641AE9D5565}" dt="2022-09-20T10:16:16.202" v="1194" actId="1037"/>
          <ac:spMkLst>
            <pc:docMk/>
            <pc:sldMk cId="3753065909" sldId="3583"/>
            <ac:spMk id="45" creationId="{57F4E795-CD73-3125-2588-717E0B30F7D2}"/>
          </ac:spMkLst>
        </pc:spChg>
        <pc:grpChg chg="mod">
          <ac:chgData name="Xiting Wang" userId="4215c639-9d29-431d-98bc-3378e62bb0e5" providerId="ADAL" clId="{F99605BD-8BAE-43FA-B705-F641AE9D5565}" dt="2022-09-20T10:15:59.314" v="1184" actId="1035"/>
          <ac:grpSpMkLst>
            <pc:docMk/>
            <pc:sldMk cId="3753065909" sldId="3583"/>
            <ac:grpSpMk id="4" creationId="{8E9FEE23-8C67-575B-D391-646240BFB577}"/>
          </ac:grpSpMkLst>
        </pc:grpChg>
        <pc:picChg chg="mod">
          <ac:chgData name="Xiting Wang" userId="4215c639-9d29-431d-98bc-3378e62bb0e5" providerId="ADAL" clId="{F99605BD-8BAE-43FA-B705-F641AE9D5565}" dt="2022-09-20T10:15:23.857" v="1162" actId="14100"/>
          <ac:picMkLst>
            <pc:docMk/>
            <pc:sldMk cId="3753065909" sldId="3583"/>
            <ac:picMk id="6" creationId="{8AEB445D-0ABC-17C8-E7F6-2D16B5B8C1F8}"/>
          </ac:picMkLst>
        </pc:picChg>
        <pc:picChg chg="mod">
          <ac:chgData name="Xiting Wang" userId="4215c639-9d29-431d-98bc-3378e62bb0e5" providerId="ADAL" clId="{F99605BD-8BAE-43FA-B705-F641AE9D5565}" dt="2022-09-20T10:14:41.976" v="1150" actId="1076"/>
          <ac:picMkLst>
            <pc:docMk/>
            <pc:sldMk cId="3753065909" sldId="3583"/>
            <ac:picMk id="14" creationId="{88930F9E-4C6F-BFAF-B5EA-0B9350D7A748}"/>
          </ac:picMkLst>
        </pc:picChg>
        <pc:picChg chg="mod">
          <ac:chgData name="Xiting Wang" userId="4215c639-9d29-431d-98bc-3378e62bb0e5" providerId="ADAL" clId="{F99605BD-8BAE-43FA-B705-F641AE9D5565}" dt="2022-09-20T10:14:44.520" v="1151" actId="1076"/>
          <ac:picMkLst>
            <pc:docMk/>
            <pc:sldMk cId="3753065909" sldId="3583"/>
            <ac:picMk id="19" creationId="{C27EBBE4-2E18-EC5E-533B-332F872159EE}"/>
          </ac:picMkLst>
        </pc:picChg>
        <pc:picChg chg="mod">
          <ac:chgData name="Xiting Wang" userId="4215c639-9d29-431d-98bc-3378e62bb0e5" providerId="ADAL" clId="{F99605BD-8BAE-43FA-B705-F641AE9D5565}" dt="2022-09-20T10:15:19.216" v="1161" actId="1076"/>
          <ac:picMkLst>
            <pc:docMk/>
            <pc:sldMk cId="3753065909" sldId="3583"/>
            <ac:picMk id="22" creationId="{606989D1-FA9A-00F0-BB26-46BFF8765902}"/>
          </ac:picMkLst>
        </pc:picChg>
        <pc:picChg chg="mod">
          <ac:chgData name="Xiting Wang" userId="4215c639-9d29-431d-98bc-3378e62bb0e5" providerId="ADAL" clId="{F99605BD-8BAE-43FA-B705-F641AE9D5565}" dt="2022-09-20T10:15:59.314" v="1184" actId="1035"/>
          <ac:picMkLst>
            <pc:docMk/>
            <pc:sldMk cId="3753065909" sldId="3583"/>
            <ac:picMk id="30" creationId="{EF696EE7-5246-AED6-3909-2CCFC08DA3E8}"/>
          </ac:picMkLst>
        </pc:picChg>
        <pc:picChg chg="mod">
          <ac:chgData name="Xiting Wang" userId="4215c639-9d29-431d-98bc-3378e62bb0e5" providerId="ADAL" clId="{F99605BD-8BAE-43FA-B705-F641AE9D5565}" dt="2022-09-20T10:09:50.707" v="1107" actId="1076"/>
          <ac:picMkLst>
            <pc:docMk/>
            <pc:sldMk cId="3753065909" sldId="3583"/>
            <ac:picMk id="36" creationId="{C6E4E3F8-8AEE-5591-8789-5E580D5523C3}"/>
          </ac:picMkLst>
        </pc:picChg>
        <pc:cxnChg chg="mod">
          <ac:chgData name="Xiting Wang" userId="4215c639-9d29-431d-98bc-3378e62bb0e5" providerId="ADAL" clId="{F99605BD-8BAE-43FA-B705-F641AE9D5565}" dt="2022-09-20T10:14:51.314" v="1153" actId="1076"/>
          <ac:cxnSpMkLst>
            <pc:docMk/>
            <pc:sldMk cId="3753065909" sldId="3583"/>
            <ac:cxnSpMk id="32" creationId="{8224D23F-E0D4-FCE9-F2CE-B3E35A8994AD}"/>
          </ac:cxnSpMkLst>
        </pc:cxnChg>
      </pc:sldChg>
    </pc:docChg>
  </pc:docChgLst>
  <pc:docChgLst>
    <pc:chgData name="Xiting Wang" userId="4215c639-9d29-431d-98bc-3378e62bb0e5" providerId="ADAL" clId="{160366FB-9C1D-4246-983D-0AC2701930DE}"/>
    <pc:docChg chg="undo redo custSel addSld modSld sldOrd">
      <pc:chgData name="Xiting Wang" userId="4215c639-9d29-431d-98bc-3378e62bb0e5" providerId="ADAL" clId="{160366FB-9C1D-4246-983D-0AC2701930DE}" dt="2022-08-11T02:01:47.471" v="4811"/>
      <pc:docMkLst>
        <pc:docMk/>
      </pc:docMkLst>
      <pc:sldChg chg="modSp new mod modNotesTx">
        <pc:chgData name="Xiting Wang" userId="4215c639-9d29-431d-98bc-3378e62bb0e5" providerId="ADAL" clId="{160366FB-9C1D-4246-983D-0AC2701930DE}" dt="2022-08-11T02:01:47.471" v="4811"/>
        <pc:sldMkLst>
          <pc:docMk/>
          <pc:sldMk cId="1854804368" sldId="256"/>
        </pc:sldMkLst>
        <pc:spChg chg="mod">
          <ac:chgData name="Xiting Wang" userId="4215c639-9d29-431d-98bc-3378e62bb0e5" providerId="ADAL" clId="{160366FB-9C1D-4246-983D-0AC2701930DE}" dt="2022-08-09T07:08:34.168" v="57" actId="20577"/>
          <ac:spMkLst>
            <pc:docMk/>
            <pc:sldMk cId="1854804368" sldId="256"/>
            <ac:spMk id="2" creationId="{0F4D76CE-B2FE-E230-3C58-790675D6E1CC}"/>
          </ac:spMkLst>
        </pc:spChg>
        <pc:spChg chg="mod">
          <ac:chgData name="Xiting Wang" userId="4215c639-9d29-431d-98bc-3378e62bb0e5" providerId="ADAL" clId="{160366FB-9C1D-4246-983D-0AC2701930DE}" dt="2022-08-09T06:52:45.034" v="45" actId="14100"/>
          <ac:spMkLst>
            <pc:docMk/>
            <pc:sldMk cId="1854804368" sldId="256"/>
            <ac:spMk id="3" creationId="{EEC038D8-0E28-5388-4F55-13CBA279A650}"/>
          </ac:spMkLst>
        </pc:spChg>
      </pc:sldChg>
      <pc:sldChg chg="addSp delSp modSp new mod">
        <pc:chgData name="Xiting Wang" userId="4215c639-9d29-431d-98bc-3378e62bb0e5" providerId="ADAL" clId="{160366FB-9C1D-4246-983D-0AC2701930DE}" dt="2022-08-10T06:51:44.184" v="1416" actId="20577"/>
        <pc:sldMkLst>
          <pc:docMk/>
          <pc:sldMk cId="1333670714" sldId="257"/>
        </pc:sldMkLst>
        <pc:spChg chg="mod">
          <ac:chgData name="Xiting Wang" userId="4215c639-9d29-431d-98bc-3378e62bb0e5" providerId="ADAL" clId="{160366FB-9C1D-4246-983D-0AC2701930DE}" dt="2022-08-09T07:15:02.601" v="234" actId="20577"/>
          <ac:spMkLst>
            <pc:docMk/>
            <pc:sldMk cId="1333670714" sldId="257"/>
            <ac:spMk id="2" creationId="{8852253B-761C-0B42-C5D7-1965E0794CC6}"/>
          </ac:spMkLst>
        </pc:spChg>
        <pc:spChg chg="mod">
          <ac:chgData name="Xiting Wang" userId="4215c639-9d29-431d-98bc-3378e62bb0e5" providerId="ADAL" clId="{160366FB-9C1D-4246-983D-0AC2701930DE}" dt="2022-08-10T06:51:44.184" v="1416" actId="20577"/>
          <ac:spMkLst>
            <pc:docMk/>
            <pc:sldMk cId="1333670714" sldId="257"/>
            <ac:spMk id="3" creationId="{C650844A-BECB-DC91-C4AB-6995114BBA8C}"/>
          </ac:spMkLst>
        </pc:spChg>
        <pc:spChg chg="add mod">
          <ac:chgData name="Xiting Wang" userId="4215c639-9d29-431d-98bc-3378e62bb0e5" providerId="ADAL" clId="{160366FB-9C1D-4246-983D-0AC2701930DE}" dt="2022-08-10T06:26:12.103" v="614" actId="1076"/>
          <ac:spMkLst>
            <pc:docMk/>
            <pc:sldMk cId="1333670714" sldId="257"/>
            <ac:spMk id="4" creationId="{E523CC42-4F9E-2994-09D5-13CDC0892974}"/>
          </ac:spMkLst>
        </pc:spChg>
        <pc:spChg chg="add mod">
          <ac:chgData name="Xiting Wang" userId="4215c639-9d29-431d-98bc-3378e62bb0e5" providerId="ADAL" clId="{160366FB-9C1D-4246-983D-0AC2701930DE}" dt="2022-08-10T06:30:08.393" v="736" actId="1076"/>
          <ac:spMkLst>
            <pc:docMk/>
            <pc:sldMk cId="1333670714" sldId="257"/>
            <ac:spMk id="6" creationId="{C2B6D884-0BAB-D390-6870-4245E8151FA3}"/>
          </ac:spMkLst>
        </pc:spChg>
        <pc:spChg chg="add mod">
          <ac:chgData name="Xiting Wang" userId="4215c639-9d29-431d-98bc-3378e62bb0e5" providerId="ADAL" clId="{160366FB-9C1D-4246-983D-0AC2701930DE}" dt="2022-08-10T06:25:44.560" v="595" actId="1076"/>
          <ac:spMkLst>
            <pc:docMk/>
            <pc:sldMk cId="1333670714" sldId="257"/>
            <ac:spMk id="8" creationId="{96BA4654-8921-F0B8-AB19-ED8933317B74}"/>
          </ac:spMkLst>
        </pc:spChg>
        <pc:spChg chg="add mod">
          <ac:chgData name="Xiting Wang" userId="4215c639-9d29-431d-98bc-3378e62bb0e5" providerId="ADAL" clId="{160366FB-9C1D-4246-983D-0AC2701930DE}" dt="2022-08-10T06:51:18.247" v="1397" actId="1076"/>
          <ac:spMkLst>
            <pc:docMk/>
            <pc:sldMk cId="1333670714" sldId="257"/>
            <ac:spMk id="10" creationId="{5F5ACFD8-335A-272F-DE2A-82CF3E1422BF}"/>
          </ac:spMkLst>
        </pc:spChg>
        <pc:spChg chg="add mod">
          <ac:chgData name="Xiting Wang" userId="4215c639-9d29-431d-98bc-3378e62bb0e5" providerId="ADAL" clId="{160366FB-9C1D-4246-983D-0AC2701930DE}" dt="2022-08-10T06:51:15.462" v="1395" actId="20577"/>
          <ac:spMkLst>
            <pc:docMk/>
            <pc:sldMk cId="1333670714" sldId="257"/>
            <ac:spMk id="21" creationId="{0EEC4973-E4B2-7777-FDCC-95478758D5B2}"/>
          </ac:spMkLst>
        </pc:spChg>
        <pc:picChg chg="add del mod">
          <ac:chgData name="Xiting Wang" userId="4215c639-9d29-431d-98bc-3378e62bb0e5" providerId="ADAL" clId="{160366FB-9C1D-4246-983D-0AC2701930DE}" dt="2022-08-10T02:47:04.306" v="501" actId="478"/>
          <ac:picMkLst>
            <pc:docMk/>
            <pc:sldMk cId="1333670714" sldId="257"/>
            <ac:picMk id="12" creationId="{EE4220DB-F679-A4DB-19A3-91A84A111DB5}"/>
          </ac:picMkLst>
        </pc:picChg>
        <pc:picChg chg="add mod">
          <ac:chgData name="Xiting Wang" userId="4215c639-9d29-431d-98bc-3378e62bb0e5" providerId="ADAL" clId="{160366FB-9C1D-4246-983D-0AC2701930DE}" dt="2022-08-10T06:25:44.560" v="595" actId="1076"/>
          <ac:picMkLst>
            <pc:docMk/>
            <pc:sldMk cId="1333670714" sldId="257"/>
            <ac:picMk id="14" creationId="{420BDAA0-11D4-614C-C8F2-A2E86B93FBE6}"/>
          </ac:picMkLst>
        </pc:picChg>
        <pc:picChg chg="add mod">
          <ac:chgData name="Xiting Wang" userId="4215c639-9d29-431d-98bc-3378e62bb0e5" providerId="ADAL" clId="{160366FB-9C1D-4246-983D-0AC2701930DE}" dt="2022-08-10T06:25:44.560" v="595" actId="1076"/>
          <ac:picMkLst>
            <pc:docMk/>
            <pc:sldMk cId="1333670714" sldId="257"/>
            <ac:picMk id="16" creationId="{0E9604A4-D6D9-C116-C8A1-759E4D169038}"/>
          </ac:picMkLst>
        </pc:picChg>
        <pc:picChg chg="add mod">
          <ac:chgData name="Xiting Wang" userId="4215c639-9d29-431d-98bc-3378e62bb0e5" providerId="ADAL" clId="{160366FB-9C1D-4246-983D-0AC2701930DE}" dt="2022-08-10T06:25:44.560" v="595" actId="1076"/>
          <ac:picMkLst>
            <pc:docMk/>
            <pc:sldMk cId="1333670714" sldId="257"/>
            <ac:picMk id="18" creationId="{135B8007-5583-EE24-880A-7E5A0E81ABA5}"/>
          </ac:picMkLst>
        </pc:picChg>
        <pc:picChg chg="add mod">
          <ac:chgData name="Xiting Wang" userId="4215c639-9d29-431d-98bc-3378e62bb0e5" providerId="ADAL" clId="{160366FB-9C1D-4246-983D-0AC2701930DE}" dt="2022-08-10T06:25:44.560" v="595" actId="1076"/>
          <ac:picMkLst>
            <pc:docMk/>
            <pc:sldMk cId="1333670714" sldId="257"/>
            <ac:picMk id="20" creationId="{2837FC3A-6A60-44CB-0701-82314A51D416}"/>
          </ac:picMkLst>
        </pc:picChg>
      </pc:sldChg>
      <pc:sldChg chg="addSp delSp modSp new mod">
        <pc:chgData name="Xiting Wang" userId="4215c639-9d29-431d-98bc-3378e62bb0e5" providerId="ADAL" clId="{160366FB-9C1D-4246-983D-0AC2701930DE}" dt="2022-08-10T06:58:42.240" v="1664" actId="6549"/>
        <pc:sldMkLst>
          <pc:docMk/>
          <pc:sldMk cId="2983575902" sldId="258"/>
        </pc:sldMkLst>
        <pc:spChg chg="mod">
          <ac:chgData name="Xiting Wang" userId="4215c639-9d29-431d-98bc-3378e62bb0e5" providerId="ADAL" clId="{160366FB-9C1D-4246-983D-0AC2701930DE}" dt="2022-08-10T06:29:09.737" v="689" actId="20577"/>
          <ac:spMkLst>
            <pc:docMk/>
            <pc:sldMk cId="2983575902" sldId="258"/>
            <ac:spMk id="2" creationId="{A093CF3A-F997-E26D-1150-424D65CDEB17}"/>
          </ac:spMkLst>
        </pc:spChg>
        <pc:spChg chg="del">
          <ac:chgData name="Xiting Wang" userId="4215c639-9d29-431d-98bc-3378e62bb0e5" providerId="ADAL" clId="{160366FB-9C1D-4246-983D-0AC2701930DE}" dt="2022-08-10T06:29:18.340" v="691" actId="478"/>
          <ac:spMkLst>
            <pc:docMk/>
            <pc:sldMk cId="2983575902" sldId="258"/>
            <ac:spMk id="3" creationId="{F3072B94-4815-6D39-4FAC-98AA25CA4A0A}"/>
          </ac:spMkLst>
        </pc:spChg>
        <pc:spChg chg="add">
          <ac:chgData name="Xiting Wang" userId="4215c639-9d29-431d-98bc-3378e62bb0e5" providerId="ADAL" clId="{160366FB-9C1D-4246-983D-0AC2701930DE}" dt="2022-08-10T06:29:15.161" v="690" actId="22"/>
          <ac:spMkLst>
            <pc:docMk/>
            <pc:sldMk cId="2983575902" sldId="258"/>
            <ac:spMk id="5" creationId="{A5C1A48F-E8BE-EDE8-AABA-F882C7536863}"/>
          </ac:spMkLst>
        </pc:spChg>
        <pc:spChg chg="add del">
          <ac:chgData name="Xiting Wang" userId="4215c639-9d29-431d-98bc-3378e62bb0e5" providerId="ADAL" clId="{160366FB-9C1D-4246-983D-0AC2701930DE}" dt="2022-08-10T06:30:11.915" v="737" actId="478"/>
          <ac:spMkLst>
            <pc:docMk/>
            <pc:sldMk cId="2983575902" sldId="258"/>
            <ac:spMk id="7" creationId="{2C7B0136-9D20-1AF4-E01E-CBF57FE9125E}"/>
          </ac:spMkLst>
        </pc:spChg>
        <pc:spChg chg="add">
          <ac:chgData name="Xiting Wang" userId="4215c639-9d29-431d-98bc-3378e62bb0e5" providerId="ADAL" clId="{160366FB-9C1D-4246-983D-0AC2701930DE}" dt="2022-08-10T06:29:15.161" v="690" actId="22"/>
          <ac:spMkLst>
            <pc:docMk/>
            <pc:sldMk cId="2983575902" sldId="258"/>
            <ac:spMk id="9" creationId="{9D71B1B8-27E1-A485-2EE8-9A789324023A}"/>
          </ac:spMkLst>
        </pc:spChg>
        <pc:spChg chg="add">
          <ac:chgData name="Xiting Wang" userId="4215c639-9d29-431d-98bc-3378e62bb0e5" providerId="ADAL" clId="{160366FB-9C1D-4246-983D-0AC2701930DE}" dt="2022-08-10T06:29:15.161" v="690" actId="22"/>
          <ac:spMkLst>
            <pc:docMk/>
            <pc:sldMk cId="2983575902" sldId="258"/>
            <ac:spMk id="11" creationId="{5DA19409-DE17-C0DA-6145-30A50DDD7464}"/>
          </ac:spMkLst>
        </pc:spChg>
        <pc:spChg chg="add mod">
          <ac:chgData name="Xiting Wang" userId="4215c639-9d29-431d-98bc-3378e62bb0e5" providerId="ADAL" clId="{160366FB-9C1D-4246-983D-0AC2701930DE}" dt="2022-08-10T06:31:32.664" v="861" actId="1076"/>
          <ac:spMkLst>
            <pc:docMk/>
            <pc:sldMk cId="2983575902" sldId="258"/>
            <ac:spMk id="21" creationId="{1DAD65AA-31F1-DFF7-D695-FBBC23AD7B40}"/>
          </ac:spMkLst>
        </pc:spChg>
        <pc:spChg chg="add mod">
          <ac:chgData name="Xiting Wang" userId="4215c639-9d29-431d-98bc-3378e62bb0e5" providerId="ADAL" clId="{160366FB-9C1D-4246-983D-0AC2701930DE}" dt="2022-08-10T06:58:28.894" v="1659" actId="20577"/>
          <ac:spMkLst>
            <pc:docMk/>
            <pc:sldMk cId="2983575902" sldId="258"/>
            <ac:spMk id="23" creationId="{6FB141C4-7EE2-F3D4-BF31-22B522E909E6}"/>
          </ac:spMkLst>
        </pc:spChg>
        <pc:spChg chg="add">
          <ac:chgData name="Xiting Wang" userId="4215c639-9d29-431d-98bc-3378e62bb0e5" providerId="ADAL" clId="{160366FB-9C1D-4246-983D-0AC2701930DE}" dt="2022-08-10T06:30:12.257" v="738" actId="22"/>
          <ac:spMkLst>
            <pc:docMk/>
            <pc:sldMk cId="2983575902" sldId="258"/>
            <ac:spMk id="25" creationId="{28D4E18D-AFCC-EAE5-D9DC-C7E3B70D8ACA}"/>
          </ac:spMkLst>
        </pc:spChg>
        <pc:spChg chg="add mod">
          <ac:chgData name="Xiting Wang" userId="4215c639-9d29-431d-98bc-3378e62bb0e5" providerId="ADAL" clId="{160366FB-9C1D-4246-983D-0AC2701930DE}" dt="2022-08-10T06:47:23.058" v="1344" actId="1076"/>
          <ac:spMkLst>
            <pc:docMk/>
            <pc:sldMk cId="2983575902" sldId="258"/>
            <ac:spMk id="27" creationId="{4F275651-E58D-6FE6-92AC-39D47EA84092}"/>
          </ac:spMkLst>
        </pc:spChg>
        <pc:spChg chg="add del mod">
          <ac:chgData name="Xiting Wang" userId="4215c639-9d29-431d-98bc-3378e62bb0e5" providerId="ADAL" clId="{160366FB-9C1D-4246-983D-0AC2701930DE}" dt="2022-08-10T06:35:26.468" v="1134" actId="478"/>
          <ac:spMkLst>
            <pc:docMk/>
            <pc:sldMk cId="2983575902" sldId="258"/>
            <ac:spMk id="28" creationId="{9B234862-0037-8208-7FC6-DF616F46AB07}"/>
          </ac:spMkLst>
        </pc:spChg>
        <pc:spChg chg="add mod">
          <ac:chgData name="Xiting Wang" userId="4215c639-9d29-431d-98bc-3378e62bb0e5" providerId="ADAL" clId="{160366FB-9C1D-4246-983D-0AC2701930DE}" dt="2022-08-10T06:35:22.225" v="1133" actId="1076"/>
          <ac:spMkLst>
            <pc:docMk/>
            <pc:sldMk cId="2983575902" sldId="258"/>
            <ac:spMk id="30" creationId="{F331AE07-D2DB-4533-4BD7-9C3A53D2057F}"/>
          </ac:spMkLst>
        </pc:spChg>
        <pc:spChg chg="add mod">
          <ac:chgData name="Xiting Wang" userId="4215c639-9d29-431d-98bc-3378e62bb0e5" providerId="ADAL" clId="{160366FB-9C1D-4246-983D-0AC2701930DE}" dt="2022-08-10T06:58:42.240" v="1664" actId="6549"/>
          <ac:spMkLst>
            <pc:docMk/>
            <pc:sldMk cId="2983575902" sldId="258"/>
            <ac:spMk id="32" creationId="{8AF9C3D1-9620-4D15-AE12-25BB9EC27372}"/>
          </ac:spMkLst>
        </pc:spChg>
        <pc:picChg chg="add">
          <ac:chgData name="Xiting Wang" userId="4215c639-9d29-431d-98bc-3378e62bb0e5" providerId="ADAL" clId="{160366FB-9C1D-4246-983D-0AC2701930DE}" dt="2022-08-10T06:29:15.161" v="690" actId="22"/>
          <ac:picMkLst>
            <pc:docMk/>
            <pc:sldMk cId="2983575902" sldId="258"/>
            <ac:picMk id="13" creationId="{DD6FF728-32B1-769B-0B7E-0F0DEB26DD5A}"/>
          </ac:picMkLst>
        </pc:picChg>
        <pc:picChg chg="add">
          <ac:chgData name="Xiting Wang" userId="4215c639-9d29-431d-98bc-3378e62bb0e5" providerId="ADAL" clId="{160366FB-9C1D-4246-983D-0AC2701930DE}" dt="2022-08-10T06:29:15.161" v="690" actId="22"/>
          <ac:picMkLst>
            <pc:docMk/>
            <pc:sldMk cId="2983575902" sldId="258"/>
            <ac:picMk id="15" creationId="{52B4B2E6-7647-0206-27FA-360B309E4B26}"/>
          </ac:picMkLst>
        </pc:picChg>
        <pc:picChg chg="add mod">
          <ac:chgData name="Xiting Wang" userId="4215c639-9d29-431d-98bc-3378e62bb0e5" providerId="ADAL" clId="{160366FB-9C1D-4246-983D-0AC2701930DE}" dt="2022-08-10T06:35:31.392" v="1137" actId="1076"/>
          <ac:picMkLst>
            <pc:docMk/>
            <pc:sldMk cId="2983575902" sldId="258"/>
            <ac:picMk id="17" creationId="{F37342C8-2835-FC9A-17B0-F28A4B26BA12}"/>
          </ac:picMkLst>
        </pc:picChg>
        <pc:picChg chg="add">
          <ac:chgData name="Xiting Wang" userId="4215c639-9d29-431d-98bc-3378e62bb0e5" providerId="ADAL" clId="{160366FB-9C1D-4246-983D-0AC2701930DE}" dt="2022-08-10T06:29:15.161" v="690" actId="22"/>
          <ac:picMkLst>
            <pc:docMk/>
            <pc:sldMk cId="2983575902" sldId="258"/>
            <ac:picMk id="19" creationId="{066E1370-3D50-8DAD-47CA-888B894A7D5D}"/>
          </ac:picMkLst>
        </pc:picChg>
      </pc:sldChg>
      <pc:sldChg chg="addSp delSp modSp new mod">
        <pc:chgData name="Xiting Wang" userId="4215c639-9d29-431d-98bc-3378e62bb0e5" providerId="ADAL" clId="{160366FB-9C1D-4246-983D-0AC2701930DE}" dt="2022-08-10T06:45:10.379" v="1275" actId="1076"/>
        <pc:sldMkLst>
          <pc:docMk/>
          <pc:sldMk cId="4116669581" sldId="259"/>
        </pc:sldMkLst>
        <pc:spChg chg="add del">
          <ac:chgData name="Xiting Wang" userId="4215c639-9d29-431d-98bc-3378e62bb0e5" providerId="ADAL" clId="{160366FB-9C1D-4246-983D-0AC2701930DE}" dt="2022-08-10T06:42:45.336" v="1263" actId="22"/>
          <ac:spMkLst>
            <pc:docMk/>
            <pc:sldMk cId="4116669581" sldId="259"/>
            <ac:spMk id="3" creationId="{D9B07B51-01C6-2A25-7613-A1EBADDF0834}"/>
          </ac:spMkLst>
        </pc:spChg>
        <pc:picChg chg="add mod">
          <ac:chgData name="Xiting Wang" userId="4215c639-9d29-431d-98bc-3378e62bb0e5" providerId="ADAL" clId="{160366FB-9C1D-4246-983D-0AC2701930DE}" dt="2022-08-10T06:43:00.289" v="1268" actId="1076"/>
          <ac:picMkLst>
            <pc:docMk/>
            <pc:sldMk cId="4116669581" sldId="259"/>
            <ac:picMk id="1026" creationId="{A8EDE89B-003E-5188-686C-70275F7C8565}"/>
          </ac:picMkLst>
        </pc:picChg>
        <pc:picChg chg="add mod">
          <ac:chgData name="Xiting Wang" userId="4215c639-9d29-431d-98bc-3378e62bb0e5" providerId="ADAL" clId="{160366FB-9C1D-4246-983D-0AC2701930DE}" dt="2022-08-10T06:43:00.289" v="1268" actId="1076"/>
          <ac:picMkLst>
            <pc:docMk/>
            <pc:sldMk cId="4116669581" sldId="259"/>
            <ac:picMk id="1028" creationId="{5F05B18E-143C-748E-5547-C6DA703E411A}"/>
          </ac:picMkLst>
        </pc:picChg>
        <pc:picChg chg="add mod">
          <ac:chgData name="Xiting Wang" userId="4215c639-9d29-431d-98bc-3378e62bb0e5" providerId="ADAL" clId="{160366FB-9C1D-4246-983D-0AC2701930DE}" dt="2022-08-10T06:45:08.482" v="1274" actId="1076"/>
          <ac:picMkLst>
            <pc:docMk/>
            <pc:sldMk cId="4116669581" sldId="259"/>
            <ac:picMk id="1030" creationId="{0A5E2385-967E-6302-A7A7-C17BDDCABAC3}"/>
          </ac:picMkLst>
        </pc:picChg>
        <pc:picChg chg="add mod">
          <ac:chgData name="Xiting Wang" userId="4215c639-9d29-431d-98bc-3378e62bb0e5" providerId="ADAL" clId="{160366FB-9C1D-4246-983D-0AC2701930DE}" dt="2022-08-10T06:45:10.379" v="1275" actId="1076"/>
          <ac:picMkLst>
            <pc:docMk/>
            <pc:sldMk cId="4116669581" sldId="259"/>
            <ac:picMk id="1032" creationId="{57CA341E-3784-92FE-3F23-7D81A09AFF74}"/>
          </ac:picMkLst>
        </pc:picChg>
      </pc:sldChg>
      <pc:sldChg chg="modSp new mod">
        <pc:chgData name="Xiting Wang" userId="4215c639-9d29-431d-98bc-3378e62bb0e5" providerId="ADAL" clId="{160366FB-9C1D-4246-983D-0AC2701930DE}" dt="2022-08-10T06:45:55.610" v="1283" actId="20577"/>
        <pc:sldMkLst>
          <pc:docMk/>
          <pc:sldMk cId="2945409980" sldId="260"/>
        </pc:sldMkLst>
        <pc:spChg chg="mod">
          <ac:chgData name="Xiting Wang" userId="4215c639-9d29-431d-98bc-3378e62bb0e5" providerId="ADAL" clId="{160366FB-9C1D-4246-983D-0AC2701930DE}" dt="2022-08-10T06:45:55.610" v="1283" actId="20577"/>
          <ac:spMkLst>
            <pc:docMk/>
            <pc:sldMk cId="2945409980" sldId="260"/>
            <ac:spMk id="2" creationId="{09A467F8-A3EC-5B4E-6E95-9326729744FA}"/>
          </ac:spMkLst>
        </pc:spChg>
      </pc:sldChg>
      <pc:sldChg chg="addSp delSp modSp new mod ord">
        <pc:chgData name="Xiting Wang" userId="4215c639-9d29-431d-98bc-3378e62bb0e5" providerId="ADAL" clId="{160366FB-9C1D-4246-983D-0AC2701930DE}" dt="2022-08-10T07:43:48.423" v="2988" actId="113"/>
        <pc:sldMkLst>
          <pc:docMk/>
          <pc:sldMk cId="1986848353" sldId="261"/>
        </pc:sldMkLst>
        <pc:spChg chg="mod">
          <ac:chgData name="Xiting Wang" userId="4215c639-9d29-431d-98bc-3378e62bb0e5" providerId="ADAL" clId="{160366FB-9C1D-4246-983D-0AC2701930DE}" dt="2022-08-10T07:01:33.699" v="2111" actId="20577"/>
          <ac:spMkLst>
            <pc:docMk/>
            <pc:sldMk cId="1986848353" sldId="261"/>
            <ac:spMk id="2" creationId="{38646C90-B9BD-D8A0-0971-FCF30E553BA2}"/>
          </ac:spMkLst>
        </pc:spChg>
        <pc:spChg chg="mod">
          <ac:chgData name="Xiting Wang" userId="4215c639-9d29-431d-98bc-3378e62bb0e5" providerId="ADAL" clId="{160366FB-9C1D-4246-983D-0AC2701930DE}" dt="2022-08-10T07:01:48.574" v="2117" actId="21"/>
          <ac:spMkLst>
            <pc:docMk/>
            <pc:sldMk cId="1986848353" sldId="261"/>
            <ac:spMk id="3" creationId="{B6915E15-BE1B-6B35-A2F0-2D6B1B539369}"/>
          </ac:spMkLst>
        </pc:spChg>
        <pc:spChg chg="add del mod">
          <ac:chgData name="Xiting Wang" userId="4215c639-9d29-431d-98bc-3378e62bb0e5" providerId="ADAL" clId="{160366FB-9C1D-4246-983D-0AC2701930DE}" dt="2022-08-10T07:20:35.908" v="2219" actId="478"/>
          <ac:spMkLst>
            <pc:docMk/>
            <pc:sldMk cId="1986848353" sldId="261"/>
            <ac:spMk id="12" creationId="{7ADF172B-71F0-18EA-997E-C95CD5AABEF3}"/>
          </ac:spMkLst>
        </pc:spChg>
        <pc:spChg chg="add mod">
          <ac:chgData name="Xiting Wang" userId="4215c639-9d29-431d-98bc-3378e62bb0e5" providerId="ADAL" clId="{160366FB-9C1D-4246-983D-0AC2701930DE}" dt="2022-08-10T07:14:16.615" v="2151" actId="948"/>
          <ac:spMkLst>
            <pc:docMk/>
            <pc:sldMk cId="1986848353" sldId="261"/>
            <ac:spMk id="14" creationId="{1A2AD9AA-FF8E-7CF5-0AC8-834381664D92}"/>
          </ac:spMkLst>
        </pc:spChg>
        <pc:spChg chg="add mod">
          <ac:chgData name="Xiting Wang" userId="4215c639-9d29-431d-98bc-3378e62bb0e5" providerId="ADAL" clId="{160366FB-9C1D-4246-983D-0AC2701930DE}" dt="2022-08-10T07:15:42.191" v="2213" actId="1035"/>
          <ac:spMkLst>
            <pc:docMk/>
            <pc:sldMk cId="1986848353" sldId="261"/>
            <ac:spMk id="16" creationId="{10AE066F-4AA0-50CC-9C7F-4F1DA4C70B0D}"/>
          </ac:spMkLst>
        </pc:spChg>
        <pc:spChg chg="add mod">
          <ac:chgData name="Xiting Wang" userId="4215c639-9d29-431d-98bc-3378e62bb0e5" providerId="ADAL" clId="{160366FB-9C1D-4246-983D-0AC2701930DE}" dt="2022-08-10T07:16:03.290" v="2218" actId="1038"/>
          <ac:spMkLst>
            <pc:docMk/>
            <pc:sldMk cId="1986848353" sldId="261"/>
            <ac:spMk id="18" creationId="{76028DF5-133D-7C0A-DC73-A721CEF85F2F}"/>
          </ac:spMkLst>
        </pc:spChg>
        <pc:spChg chg="add mod">
          <ac:chgData name="Xiting Wang" userId="4215c639-9d29-431d-98bc-3378e62bb0e5" providerId="ADAL" clId="{160366FB-9C1D-4246-983D-0AC2701930DE}" dt="2022-08-10T07:15:42.191" v="2213" actId="1035"/>
          <ac:spMkLst>
            <pc:docMk/>
            <pc:sldMk cId="1986848353" sldId="261"/>
            <ac:spMk id="20" creationId="{4BF834BD-30A1-78F5-50F5-AA1C55C54F42}"/>
          </ac:spMkLst>
        </pc:spChg>
        <pc:spChg chg="add mod">
          <ac:chgData name="Xiting Wang" userId="4215c639-9d29-431d-98bc-3378e62bb0e5" providerId="ADAL" clId="{160366FB-9C1D-4246-983D-0AC2701930DE}" dt="2022-08-10T07:43:48.423" v="2988" actId="113"/>
          <ac:spMkLst>
            <pc:docMk/>
            <pc:sldMk cId="1986848353" sldId="261"/>
            <ac:spMk id="22" creationId="{0D632716-5897-CF26-E804-ACA640C8E9CF}"/>
          </ac:spMkLst>
        </pc:spChg>
        <pc:spChg chg="add mod">
          <ac:chgData name="Xiting Wang" userId="4215c639-9d29-431d-98bc-3378e62bb0e5" providerId="ADAL" clId="{160366FB-9C1D-4246-983D-0AC2701930DE}" dt="2022-08-10T07:31:57.706" v="2523" actId="21"/>
          <ac:spMkLst>
            <pc:docMk/>
            <pc:sldMk cId="1986848353" sldId="261"/>
            <ac:spMk id="24" creationId="{9387FC73-24A5-C6EC-F8AC-ABF65AC32463}"/>
          </ac:spMkLst>
        </pc:spChg>
        <pc:spChg chg="add mod">
          <ac:chgData name="Xiting Wang" userId="4215c639-9d29-431d-98bc-3378e62bb0e5" providerId="ADAL" clId="{160366FB-9C1D-4246-983D-0AC2701930DE}" dt="2022-08-10T07:41:46.671" v="2887" actId="20577"/>
          <ac:spMkLst>
            <pc:docMk/>
            <pc:sldMk cId="1986848353" sldId="261"/>
            <ac:spMk id="26" creationId="{332748E2-BD41-3AA8-E1A9-1110A82F73FF}"/>
          </ac:spMkLst>
        </pc:spChg>
        <pc:spChg chg="add mod">
          <ac:chgData name="Xiting Wang" userId="4215c639-9d29-431d-98bc-3378e62bb0e5" providerId="ADAL" clId="{160366FB-9C1D-4246-983D-0AC2701930DE}" dt="2022-08-10T07:41:32.513" v="2884" actId="1076"/>
          <ac:spMkLst>
            <pc:docMk/>
            <pc:sldMk cId="1986848353" sldId="261"/>
            <ac:spMk id="29" creationId="{DDCAD618-58C6-FD5A-22F9-02491C52C41B}"/>
          </ac:spMkLst>
        </pc:spChg>
        <pc:spChg chg="add mod">
          <ac:chgData name="Xiting Wang" userId="4215c639-9d29-431d-98bc-3378e62bb0e5" providerId="ADAL" clId="{160366FB-9C1D-4246-983D-0AC2701930DE}" dt="2022-08-10T07:41:27.466" v="2883" actId="1076"/>
          <ac:spMkLst>
            <pc:docMk/>
            <pc:sldMk cId="1986848353" sldId="261"/>
            <ac:spMk id="30" creationId="{6E806432-6D81-05B3-8856-4FC0226F2F22}"/>
          </ac:spMkLst>
        </pc:spChg>
        <pc:spChg chg="add mod">
          <ac:chgData name="Xiting Wang" userId="4215c639-9d29-431d-98bc-3378e62bb0e5" providerId="ADAL" clId="{160366FB-9C1D-4246-983D-0AC2701930DE}" dt="2022-08-10T07:41:27.466" v="2883" actId="1076"/>
          <ac:spMkLst>
            <pc:docMk/>
            <pc:sldMk cId="1986848353" sldId="261"/>
            <ac:spMk id="32" creationId="{B2F80185-5403-25A4-C862-2952A3251C5B}"/>
          </ac:spMkLst>
        </pc:spChg>
        <pc:spChg chg="add mod">
          <ac:chgData name="Xiting Wang" userId="4215c639-9d29-431d-98bc-3378e62bb0e5" providerId="ADAL" clId="{160366FB-9C1D-4246-983D-0AC2701930DE}" dt="2022-08-10T07:41:27.466" v="2883" actId="1076"/>
          <ac:spMkLst>
            <pc:docMk/>
            <pc:sldMk cId="1986848353" sldId="261"/>
            <ac:spMk id="34" creationId="{A6A5547E-2233-4D5E-EC98-C1CED3D23C76}"/>
          </ac:spMkLst>
        </pc:spChg>
        <pc:grpChg chg="add mod">
          <ac:chgData name="Xiting Wang" userId="4215c639-9d29-431d-98bc-3378e62bb0e5" providerId="ADAL" clId="{160366FB-9C1D-4246-983D-0AC2701930DE}" dt="2022-08-10T07:15:44.558" v="2214" actId="1035"/>
          <ac:grpSpMkLst>
            <pc:docMk/>
            <pc:sldMk cId="1986848353" sldId="261"/>
            <ac:grpSpMk id="4" creationId="{1F11DBDC-7912-4745-6B27-8EE69CE3CC95}"/>
          </ac:grpSpMkLst>
        </pc:grpChg>
        <pc:grpChg chg="add mod">
          <ac:chgData name="Xiting Wang" userId="4215c639-9d29-431d-98bc-3378e62bb0e5" providerId="ADAL" clId="{160366FB-9C1D-4246-983D-0AC2701930DE}" dt="2022-08-10T07:14:19.245" v="2152" actId="1076"/>
          <ac:grpSpMkLst>
            <pc:docMk/>
            <pc:sldMk cId="1986848353" sldId="261"/>
            <ac:grpSpMk id="7" creationId="{2DB0F15C-120E-A810-2CAF-FCBCDC61D5A1}"/>
          </ac:grpSpMkLst>
        </pc:grpChg>
        <pc:picChg chg="mod">
          <ac:chgData name="Xiting Wang" userId="4215c639-9d29-431d-98bc-3378e62bb0e5" providerId="ADAL" clId="{160366FB-9C1D-4246-983D-0AC2701930DE}" dt="2022-08-10T07:15:44.558" v="2214" actId="1035"/>
          <ac:picMkLst>
            <pc:docMk/>
            <pc:sldMk cId="1986848353" sldId="261"/>
            <ac:picMk id="5" creationId="{9F83574C-40A9-C05F-EB9B-43AD83CEB435}"/>
          </ac:picMkLst>
        </pc:picChg>
        <pc:picChg chg="mod">
          <ac:chgData name="Xiting Wang" userId="4215c639-9d29-431d-98bc-3378e62bb0e5" providerId="ADAL" clId="{160366FB-9C1D-4246-983D-0AC2701930DE}" dt="2022-08-10T07:15:44.558" v="2214" actId="1035"/>
          <ac:picMkLst>
            <pc:docMk/>
            <pc:sldMk cId="1986848353" sldId="261"/>
            <ac:picMk id="6" creationId="{61F50108-585E-95B6-EB56-9F51E236DBFF}"/>
          </ac:picMkLst>
        </pc:picChg>
        <pc:picChg chg="mod">
          <ac:chgData name="Xiting Wang" userId="4215c639-9d29-431d-98bc-3378e62bb0e5" providerId="ADAL" clId="{160366FB-9C1D-4246-983D-0AC2701930DE}" dt="2022-08-10T07:14:19.245" v="2152" actId="1076"/>
          <ac:picMkLst>
            <pc:docMk/>
            <pc:sldMk cId="1986848353" sldId="261"/>
            <ac:picMk id="8" creationId="{64965F10-24FD-F379-4B5E-AFCFBF19EEF8}"/>
          </ac:picMkLst>
        </pc:picChg>
        <pc:picChg chg="mod">
          <ac:chgData name="Xiting Wang" userId="4215c639-9d29-431d-98bc-3378e62bb0e5" providerId="ADAL" clId="{160366FB-9C1D-4246-983D-0AC2701930DE}" dt="2022-08-10T07:14:19.245" v="2152" actId="1076"/>
          <ac:picMkLst>
            <pc:docMk/>
            <pc:sldMk cId="1986848353" sldId="261"/>
            <ac:picMk id="9" creationId="{981CF391-3162-AC59-254B-34ED480DCD8B}"/>
          </ac:picMkLst>
        </pc:picChg>
        <pc:picChg chg="mod">
          <ac:chgData name="Xiting Wang" userId="4215c639-9d29-431d-98bc-3378e62bb0e5" providerId="ADAL" clId="{160366FB-9C1D-4246-983D-0AC2701930DE}" dt="2022-08-10T07:14:19.245" v="2152" actId="1076"/>
          <ac:picMkLst>
            <pc:docMk/>
            <pc:sldMk cId="1986848353" sldId="261"/>
            <ac:picMk id="10" creationId="{0CBD8F33-01A2-0DB7-70A3-991D6A09F415}"/>
          </ac:picMkLst>
        </pc:picChg>
        <pc:picChg chg="add mod modCrop">
          <ac:chgData name="Xiting Wang" userId="4215c639-9d29-431d-98bc-3378e62bb0e5" providerId="ADAL" clId="{160366FB-9C1D-4246-983D-0AC2701930DE}" dt="2022-08-10T07:39:19.490" v="2726" actId="1076"/>
          <ac:picMkLst>
            <pc:docMk/>
            <pc:sldMk cId="1986848353" sldId="261"/>
            <ac:picMk id="28" creationId="{F96CC433-B47C-C8CF-FF13-DFF4E50B80F1}"/>
          </ac:picMkLst>
        </pc:picChg>
      </pc:sldChg>
      <pc:sldChg chg="addSp modSp new mod">
        <pc:chgData name="Xiting Wang" userId="4215c639-9d29-431d-98bc-3378e62bb0e5" providerId="ADAL" clId="{160366FB-9C1D-4246-983D-0AC2701930DE}" dt="2022-08-10T07:01:03.965" v="2050" actId="1076"/>
        <pc:sldMkLst>
          <pc:docMk/>
          <pc:sldMk cId="2623592357" sldId="262"/>
        </pc:sldMkLst>
        <pc:spChg chg="mod">
          <ac:chgData name="Xiting Wang" userId="4215c639-9d29-431d-98bc-3378e62bb0e5" providerId="ADAL" clId="{160366FB-9C1D-4246-983D-0AC2701930DE}" dt="2022-08-10T07:00:11.591" v="1898" actId="20577"/>
          <ac:spMkLst>
            <pc:docMk/>
            <pc:sldMk cId="2623592357" sldId="262"/>
            <ac:spMk id="2" creationId="{6379C05A-1DC0-5331-ADD9-C675FFABBB2E}"/>
          </ac:spMkLst>
        </pc:spChg>
        <pc:spChg chg="mod">
          <ac:chgData name="Xiting Wang" userId="4215c639-9d29-431d-98bc-3378e62bb0e5" providerId="ADAL" clId="{160366FB-9C1D-4246-983D-0AC2701930DE}" dt="2022-08-10T07:00:50.543" v="2048" actId="5793"/>
          <ac:spMkLst>
            <pc:docMk/>
            <pc:sldMk cId="2623592357" sldId="262"/>
            <ac:spMk id="3" creationId="{C9CDEA5B-14FC-D7AC-9D20-00B0DD3E7A81}"/>
          </ac:spMkLst>
        </pc:spChg>
        <pc:spChg chg="add mod">
          <ac:chgData name="Xiting Wang" userId="4215c639-9d29-431d-98bc-3378e62bb0e5" providerId="ADAL" clId="{160366FB-9C1D-4246-983D-0AC2701930DE}" dt="2022-08-10T07:01:03.965" v="2050" actId="1076"/>
          <ac:spMkLst>
            <pc:docMk/>
            <pc:sldMk cId="2623592357" sldId="262"/>
            <ac:spMk id="5" creationId="{5F17C034-B35F-CDEB-D424-367A7232E169}"/>
          </ac:spMkLst>
        </pc:spChg>
        <pc:spChg chg="add mod">
          <ac:chgData name="Xiting Wang" userId="4215c639-9d29-431d-98bc-3378e62bb0e5" providerId="ADAL" clId="{160366FB-9C1D-4246-983D-0AC2701930DE}" dt="2022-08-10T07:01:03.965" v="2050" actId="1076"/>
          <ac:spMkLst>
            <pc:docMk/>
            <pc:sldMk cId="2623592357" sldId="262"/>
            <ac:spMk id="7" creationId="{C395F636-80DA-D13D-D5E2-5BCB66E8C570}"/>
          </ac:spMkLst>
        </pc:spChg>
        <pc:picChg chg="add mod">
          <ac:chgData name="Xiting Wang" userId="4215c639-9d29-431d-98bc-3378e62bb0e5" providerId="ADAL" clId="{160366FB-9C1D-4246-983D-0AC2701930DE}" dt="2022-08-10T07:01:03.965" v="2050" actId="1076"/>
          <ac:picMkLst>
            <pc:docMk/>
            <pc:sldMk cId="2623592357" sldId="262"/>
            <ac:picMk id="9" creationId="{63DA6827-351B-9412-D66B-CCBC0EF8EC8D}"/>
          </ac:picMkLst>
        </pc:picChg>
        <pc:picChg chg="add mod">
          <ac:chgData name="Xiting Wang" userId="4215c639-9d29-431d-98bc-3378e62bb0e5" providerId="ADAL" clId="{160366FB-9C1D-4246-983D-0AC2701930DE}" dt="2022-08-10T07:01:03.965" v="2050" actId="1076"/>
          <ac:picMkLst>
            <pc:docMk/>
            <pc:sldMk cId="2623592357" sldId="262"/>
            <ac:picMk id="11" creationId="{34E58748-025E-8982-BD20-B83C1FA32A76}"/>
          </ac:picMkLst>
        </pc:picChg>
      </pc:sldChg>
      <pc:sldChg chg="addSp modSp new mod">
        <pc:chgData name="Xiting Wang" userId="4215c639-9d29-431d-98bc-3378e62bb0e5" providerId="ADAL" clId="{160366FB-9C1D-4246-983D-0AC2701930DE}" dt="2022-08-11T01:24:19.472" v="3711" actId="1076"/>
        <pc:sldMkLst>
          <pc:docMk/>
          <pc:sldMk cId="386816707" sldId="263"/>
        </pc:sldMkLst>
        <pc:spChg chg="mod">
          <ac:chgData name="Xiting Wang" userId="4215c639-9d29-431d-98bc-3378e62bb0e5" providerId="ADAL" clId="{160366FB-9C1D-4246-983D-0AC2701930DE}" dt="2022-08-10T07:55:15.644" v="3493" actId="20577"/>
          <ac:spMkLst>
            <pc:docMk/>
            <pc:sldMk cId="386816707" sldId="263"/>
            <ac:spMk id="2" creationId="{967D37C9-5E4E-EF1D-A124-D9180D2D0929}"/>
          </ac:spMkLst>
        </pc:spChg>
        <pc:spChg chg="mod">
          <ac:chgData name="Xiting Wang" userId="4215c639-9d29-431d-98bc-3378e62bb0e5" providerId="ADAL" clId="{160366FB-9C1D-4246-983D-0AC2701930DE}" dt="2022-08-11T01:23:47.741" v="3661" actId="27636"/>
          <ac:spMkLst>
            <pc:docMk/>
            <pc:sldMk cId="386816707" sldId="263"/>
            <ac:spMk id="3" creationId="{674506E3-4821-EF10-F542-F1BF2B28DF8C}"/>
          </ac:spMkLst>
        </pc:spChg>
        <pc:spChg chg="add mod">
          <ac:chgData name="Xiting Wang" userId="4215c639-9d29-431d-98bc-3378e62bb0e5" providerId="ADAL" clId="{160366FB-9C1D-4246-983D-0AC2701930DE}" dt="2022-08-11T01:24:07.232" v="3676" actId="1076"/>
          <ac:spMkLst>
            <pc:docMk/>
            <pc:sldMk cId="386816707" sldId="263"/>
            <ac:spMk id="5" creationId="{CBE9B32E-7211-78E5-87BF-D17F79F376F6}"/>
          </ac:spMkLst>
        </pc:spChg>
        <pc:spChg chg="add mod">
          <ac:chgData name="Xiting Wang" userId="4215c639-9d29-431d-98bc-3378e62bb0e5" providerId="ADAL" clId="{160366FB-9C1D-4246-983D-0AC2701930DE}" dt="2022-08-11T01:24:19.472" v="3711" actId="1076"/>
          <ac:spMkLst>
            <pc:docMk/>
            <pc:sldMk cId="386816707" sldId="263"/>
            <ac:spMk id="7" creationId="{DBE5073D-C740-6AEC-ECA2-DC0BB263D7C7}"/>
          </ac:spMkLst>
        </pc:spChg>
      </pc:sldChg>
      <pc:sldChg chg="addSp delSp modSp new mod">
        <pc:chgData name="Xiting Wang" userId="4215c639-9d29-431d-98bc-3378e62bb0e5" providerId="ADAL" clId="{160366FB-9C1D-4246-983D-0AC2701930DE}" dt="2022-08-11T01:46:58.342" v="3957" actId="20577"/>
        <pc:sldMkLst>
          <pc:docMk/>
          <pc:sldMk cId="415102393" sldId="264"/>
        </pc:sldMkLst>
        <pc:spChg chg="mod">
          <ac:chgData name="Xiting Wang" userId="4215c639-9d29-431d-98bc-3378e62bb0e5" providerId="ADAL" clId="{160366FB-9C1D-4246-983D-0AC2701930DE}" dt="2022-08-11T01:46:58.342" v="3957" actId="20577"/>
          <ac:spMkLst>
            <pc:docMk/>
            <pc:sldMk cId="415102393" sldId="264"/>
            <ac:spMk id="2" creationId="{37937723-C0D9-C77C-07B4-A2936AF9D1A3}"/>
          </ac:spMkLst>
        </pc:spChg>
        <pc:spChg chg="del">
          <ac:chgData name="Xiting Wang" userId="4215c639-9d29-431d-98bc-3378e62bb0e5" providerId="ADAL" clId="{160366FB-9C1D-4246-983D-0AC2701930DE}" dt="2022-08-10T07:58:44.984" v="3609" actId="478"/>
          <ac:spMkLst>
            <pc:docMk/>
            <pc:sldMk cId="415102393" sldId="264"/>
            <ac:spMk id="3" creationId="{2E3CBEF3-1822-5A99-6694-6221D6DFD8D4}"/>
          </ac:spMkLst>
        </pc:spChg>
        <pc:spChg chg="add mod">
          <ac:chgData name="Xiting Wang" userId="4215c639-9d29-431d-98bc-3378e62bb0e5" providerId="ADAL" clId="{160366FB-9C1D-4246-983D-0AC2701930DE}" dt="2022-08-11T01:23:33.872" v="3655" actId="1076"/>
          <ac:spMkLst>
            <pc:docMk/>
            <pc:sldMk cId="415102393" sldId="264"/>
            <ac:spMk id="7" creationId="{BEF3ED5F-D7BD-E2A9-5B91-FAE3DDC6CE5F}"/>
          </ac:spMkLst>
        </pc:spChg>
        <pc:spChg chg="add mod">
          <ac:chgData name="Xiting Wang" userId="4215c639-9d29-431d-98bc-3378e62bb0e5" providerId="ADAL" clId="{160366FB-9C1D-4246-983D-0AC2701930DE}" dt="2022-08-11T01:37:37.941" v="3832" actId="1076"/>
          <ac:spMkLst>
            <pc:docMk/>
            <pc:sldMk cId="415102393" sldId="264"/>
            <ac:spMk id="9" creationId="{A487882A-1FEC-AE87-8B99-A14F378E9CCB}"/>
          </ac:spMkLst>
        </pc:spChg>
        <pc:spChg chg="mod">
          <ac:chgData name="Xiting Wang" userId="4215c639-9d29-431d-98bc-3378e62bb0e5" providerId="ADAL" clId="{160366FB-9C1D-4246-983D-0AC2701930DE}" dt="2022-08-11T01:31:08.079" v="3712"/>
          <ac:spMkLst>
            <pc:docMk/>
            <pc:sldMk cId="415102393" sldId="264"/>
            <ac:spMk id="14" creationId="{BA51F042-1B89-ADF5-3548-36A2AA2F426F}"/>
          </ac:spMkLst>
        </pc:spChg>
        <pc:spChg chg="mod">
          <ac:chgData name="Xiting Wang" userId="4215c639-9d29-431d-98bc-3378e62bb0e5" providerId="ADAL" clId="{160366FB-9C1D-4246-983D-0AC2701930DE}" dt="2022-08-11T01:31:08.079" v="3712"/>
          <ac:spMkLst>
            <pc:docMk/>
            <pc:sldMk cId="415102393" sldId="264"/>
            <ac:spMk id="16" creationId="{35C6DD4E-6557-B49E-9FEB-315E68FB04D6}"/>
          </ac:spMkLst>
        </pc:spChg>
        <pc:spChg chg="mod">
          <ac:chgData name="Xiting Wang" userId="4215c639-9d29-431d-98bc-3378e62bb0e5" providerId="ADAL" clId="{160366FB-9C1D-4246-983D-0AC2701930DE}" dt="2022-08-11T01:31:08.079" v="3712"/>
          <ac:spMkLst>
            <pc:docMk/>
            <pc:sldMk cId="415102393" sldId="264"/>
            <ac:spMk id="18" creationId="{D9035C43-91D1-B74A-A846-2B77AC89E1E2}"/>
          </ac:spMkLst>
        </pc:spChg>
        <pc:spChg chg="mod">
          <ac:chgData name="Xiting Wang" userId="4215c639-9d29-431d-98bc-3378e62bb0e5" providerId="ADAL" clId="{160366FB-9C1D-4246-983D-0AC2701930DE}" dt="2022-08-11T01:31:08.079" v="3712"/>
          <ac:spMkLst>
            <pc:docMk/>
            <pc:sldMk cId="415102393" sldId="264"/>
            <ac:spMk id="20" creationId="{FCB1B8BB-E396-C995-D678-26E974C5F663}"/>
          </ac:spMkLst>
        </pc:spChg>
        <pc:spChg chg="add mod">
          <ac:chgData name="Xiting Wang" userId="4215c639-9d29-431d-98bc-3378e62bb0e5" providerId="ADAL" clId="{160366FB-9C1D-4246-983D-0AC2701930DE}" dt="2022-08-11T01:31:12.042" v="3713" actId="1076"/>
          <ac:spMkLst>
            <pc:docMk/>
            <pc:sldMk cId="415102393" sldId="264"/>
            <ac:spMk id="21" creationId="{239E3AA9-EAEC-3EED-BF2D-38DF52196AB8}"/>
          </ac:spMkLst>
        </pc:spChg>
        <pc:spChg chg="add mod">
          <ac:chgData name="Xiting Wang" userId="4215c639-9d29-431d-98bc-3378e62bb0e5" providerId="ADAL" clId="{160366FB-9C1D-4246-983D-0AC2701930DE}" dt="2022-08-11T01:33:03.009" v="3744" actId="1076"/>
          <ac:spMkLst>
            <pc:docMk/>
            <pc:sldMk cId="415102393" sldId="264"/>
            <ac:spMk id="22" creationId="{6EBA15C7-A700-428E-DB92-1D1110EB87FF}"/>
          </ac:spMkLst>
        </pc:spChg>
        <pc:spChg chg="add mod">
          <ac:chgData name="Xiting Wang" userId="4215c639-9d29-431d-98bc-3378e62bb0e5" providerId="ADAL" clId="{160366FB-9C1D-4246-983D-0AC2701930DE}" dt="2022-08-11T01:37:09.867" v="3807" actId="113"/>
          <ac:spMkLst>
            <pc:docMk/>
            <pc:sldMk cId="415102393" sldId="264"/>
            <ac:spMk id="23" creationId="{5FDC4B54-5626-CA2F-D279-F4245B4699D7}"/>
          </ac:spMkLst>
        </pc:spChg>
        <pc:spChg chg="add mod">
          <ac:chgData name="Xiting Wang" userId="4215c639-9d29-431d-98bc-3378e62bb0e5" providerId="ADAL" clId="{160366FB-9C1D-4246-983D-0AC2701930DE}" dt="2022-08-11T01:37:08.696" v="3806" actId="113"/>
          <ac:spMkLst>
            <pc:docMk/>
            <pc:sldMk cId="415102393" sldId="264"/>
            <ac:spMk id="24" creationId="{6752EE0C-FD6E-5FA2-78E3-3539426F82B3}"/>
          </ac:spMkLst>
        </pc:spChg>
        <pc:spChg chg="add mod">
          <ac:chgData name="Xiting Wang" userId="4215c639-9d29-431d-98bc-3378e62bb0e5" providerId="ADAL" clId="{160366FB-9C1D-4246-983D-0AC2701930DE}" dt="2022-08-11T01:37:43.710" v="3834" actId="1076"/>
          <ac:spMkLst>
            <pc:docMk/>
            <pc:sldMk cId="415102393" sldId="264"/>
            <ac:spMk id="25" creationId="{79D5CB96-F6E9-97C8-48F2-09FC2AC81141}"/>
          </ac:spMkLst>
        </pc:spChg>
        <pc:spChg chg="add mod ord">
          <ac:chgData name="Xiting Wang" userId="4215c639-9d29-431d-98bc-3378e62bb0e5" providerId="ADAL" clId="{160366FB-9C1D-4246-983D-0AC2701930DE}" dt="2022-08-11T01:40:24.851" v="3848" actId="14100"/>
          <ac:spMkLst>
            <pc:docMk/>
            <pc:sldMk cId="415102393" sldId="264"/>
            <ac:spMk id="43" creationId="{E3225377-1EAB-A9CD-B42D-414E1989D9A2}"/>
          </ac:spMkLst>
        </pc:spChg>
        <pc:spChg chg="add mod">
          <ac:chgData name="Xiting Wang" userId="4215c639-9d29-431d-98bc-3378e62bb0e5" providerId="ADAL" clId="{160366FB-9C1D-4246-983D-0AC2701930DE}" dt="2022-08-11T01:41:33.446" v="3945" actId="1076"/>
          <ac:spMkLst>
            <pc:docMk/>
            <pc:sldMk cId="415102393" sldId="264"/>
            <ac:spMk id="45" creationId="{18B8D9EA-857F-2323-1A4A-388E0838E40C}"/>
          </ac:spMkLst>
        </pc:spChg>
        <pc:grpChg chg="add del mod">
          <ac:chgData name="Xiting Wang" userId="4215c639-9d29-431d-98bc-3378e62bb0e5" providerId="ADAL" clId="{160366FB-9C1D-4246-983D-0AC2701930DE}" dt="2022-08-10T07:59:05.760" v="3611" actId="165"/>
          <ac:grpSpMkLst>
            <pc:docMk/>
            <pc:sldMk cId="415102393" sldId="264"/>
            <ac:grpSpMk id="4" creationId="{C6BC3D19-D1BF-C952-C053-A6DDBD0130BB}"/>
          </ac:grpSpMkLst>
        </pc:grpChg>
        <pc:grpChg chg="add mod">
          <ac:chgData name="Xiting Wang" userId="4215c639-9d29-431d-98bc-3378e62bb0e5" providerId="ADAL" clId="{160366FB-9C1D-4246-983D-0AC2701930DE}" dt="2022-08-11T01:37:41.342" v="3833" actId="1076"/>
          <ac:grpSpMkLst>
            <pc:docMk/>
            <pc:sldMk cId="415102393" sldId="264"/>
            <ac:grpSpMk id="13" creationId="{2B7FEF75-497B-C47F-CDA0-CE54E8572B2F}"/>
          </ac:grpSpMkLst>
        </pc:grpChg>
        <pc:grpChg chg="add mod">
          <ac:chgData name="Xiting Wang" userId="4215c639-9d29-431d-98bc-3378e62bb0e5" providerId="ADAL" clId="{160366FB-9C1D-4246-983D-0AC2701930DE}" dt="2022-08-11T01:32:26.818" v="3728" actId="1076"/>
          <ac:grpSpMkLst>
            <pc:docMk/>
            <pc:sldMk cId="415102393" sldId="264"/>
            <ac:grpSpMk id="32" creationId="{8450826A-1A58-3C7A-C1FB-8C3F9A192423}"/>
          </ac:grpSpMkLst>
        </pc:grpChg>
        <pc:picChg chg="mod topLvl">
          <ac:chgData name="Xiting Wang" userId="4215c639-9d29-431d-98bc-3378e62bb0e5" providerId="ADAL" clId="{160366FB-9C1D-4246-983D-0AC2701930DE}" dt="2022-08-11T01:40:24.409" v="3847" actId="14100"/>
          <ac:picMkLst>
            <pc:docMk/>
            <pc:sldMk cId="415102393" sldId="264"/>
            <ac:picMk id="5" creationId="{0D0610F8-0A86-7E63-4E53-B5B6EC99F516}"/>
          </ac:picMkLst>
        </pc:picChg>
        <pc:picChg chg="mod topLvl">
          <ac:chgData name="Xiting Wang" userId="4215c639-9d29-431d-98bc-3378e62bb0e5" providerId="ADAL" clId="{160366FB-9C1D-4246-983D-0AC2701930DE}" dt="2022-08-11T01:23:33.872" v="3655" actId="1076"/>
          <ac:picMkLst>
            <pc:docMk/>
            <pc:sldMk cId="415102393" sldId="264"/>
            <ac:picMk id="6" creationId="{DF89371E-D02D-5236-7158-DFEE9E2287FB}"/>
          </ac:picMkLst>
        </pc:picChg>
        <pc:picChg chg="add mod">
          <ac:chgData name="Xiting Wang" userId="4215c639-9d29-431d-98bc-3378e62bb0e5" providerId="ADAL" clId="{160366FB-9C1D-4246-983D-0AC2701930DE}" dt="2022-08-11T01:39:19.862" v="3838" actId="1076"/>
          <ac:picMkLst>
            <pc:docMk/>
            <pc:sldMk cId="415102393" sldId="264"/>
            <ac:picMk id="42" creationId="{F2CEA195-7C96-DC57-7C75-48D321F0A255}"/>
          </ac:picMkLst>
        </pc:picChg>
        <pc:cxnChg chg="add mod">
          <ac:chgData name="Xiting Wang" userId="4215c639-9d29-431d-98bc-3378e62bb0e5" providerId="ADAL" clId="{160366FB-9C1D-4246-983D-0AC2701930DE}" dt="2022-08-11T01:23:33.872" v="3655" actId="1076"/>
          <ac:cxnSpMkLst>
            <pc:docMk/>
            <pc:sldMk cId="415102393" sldId="264"/>
            <ac:cxnSpMk id="8" creationId="{EDA43E31-2E71-FDF1-0A58-E4091DF053EC}"/>
          </ac:cxnSpMkLst>
        </pc:cxnChg>
        <pc:cxnChg chg="add mod">
          <ac:chgData name="Xiting Wang" userId="4215c639-9d29-431d-98bc-3378e62bb0e5" providerId="ADAL" clId="{160366FB-9C1D-4246-983D-0AC2701930DE}" dt="2022-08-11T01:40:24.409" v="3847" actId="14100"/>
          <ac:cxnSpMkLst>
            <pc:docMk/>
            <pc:sldMk cId="415102393" sldId="264"/>
            <ac:cxnSpMk id="11" creationId="{32AEF45E-46AC-BF2E-2475-EEB046E87FA1}"/>
          </ac:cxnSpMkLst>
        </pc:cxnChg>
        <pc:cxnChg chg="add mod">
          <ac:chgData name="Xiting Wang" userId="4215c639-9d29-431d-98bc-3378e62bb0e5" providerId="ADAL" clId="{160366FB-9C1D-4246-983D-0AC2701930DE}" dt="2022-08-11T01:23:33.872" v="3655" actId="1076"/>
          <ac:cxnSpMkLst>
            <pc:docMk/>
            <pc:sldMk cId="415102393" sldId="264"/>
            <ac:cxnSpMk id="12" creationId="{19A9885A-57C0-74E2-672A-3F3299313121}"/>
          </ac:cxnSpMkLst>
        </pc:cxnChg>
        <pc:cxnChg chg="mod">
          <ac:chgData name="Xiting Wang" userId="4215c639-9d29-431d-98bc-3378e62bb0e5" providerId="ADAL" clId="{160366FB-9C1D-4246-983D-0AC2701930DE}" dt="2022-08-11T01:31:08.079" v="3712"/>
          <ac:cxnSpMkLst>
            <pc:docMk/>
            <pc:sldMk cId="415102393" sldId="264"/>
            <ac:cxnSpMk id="15" creationId="{557B8572-7C39-C565-9232-7CC4F4622ADE}"/>
          </ac:cxnSpMkLst>
        </pc:cxnChg>
        <pc:cxnChg chg="mod">
          <ac:chgData name="Xiting Wang" userId="4215c639-9d29-431d-98bc-3378e62bb0e5" providerId="ADAL" clId="{160366FB-9C1D-4246-983D-0AC2701930DE}" dt="2022-08-11T01:31:08.079" v="3712"/>
          <ac:cxnSpMkLst>
            <pc:docMk/>
            <pc:sldMk cId="415102393" sldId="264"/>
            <ac:cxnSpMk id="17" creationId="{5E4A8B6E-6E29-9F09-543C-445226A6F240}"/>
          </ac:cxnSpMkLst>
        </pc:cxnChg>
        <pc:cxnChg chg="mod">
          <ac:chgData name="Xiting Wang" userId="4215c639-9d29-431d-98bc-3378e62bb0e5" providerId="ADAL" clId="{160366FB-9C1D-4246-983D-0AC2701930DE}" dt="2022-08-11T01:31:08.079" v="3712"/>
          <ac:cxnSpMkLst>
            <pc:docMk/>
            <pc:sldMk cId="415102393" sldId="264"/>
            <ac:cxnSpMk id="19" creationId="{9FE3B0DF-A912-80FB-894A-B1BFE242AFA8}"/>
          </ac:cxnSpMkLst>
        </pc:cxnChg>
        <pc:cxnChg chg="add del mod">
          <ac:chgData name="Xiting Wang" userId="4215c639-9d29-431d-98bc-3378e62bb0e5" providerId="ADAL" clId="{160366FB-9C1D-4246-983D-0AC2701930DE}" dt="2022-08-11T01:36:36.233" v="3795" actId="478"/>
          <ac:cxnSpMkLst>
            <pc:docMk/>
            <pc:sldMk cId="415102393" sldId="264"/>
            <ac:cxnSpMk id="27" creationId="{7C8BFA2B-2E6D-8948-7BF6-934945083C16}"/>
          </ac:cxnSpMkLst>
        </pc:cxnChg>
        <pc:cxnChg chg="add del mod">
          <ac:chgData name="Xiting Wang" userId="4215c639-9d29-431d-98bc-3378e62bb0e5" providerId="ADAL" clId="{160366FB-9C1D-4246-983D-0AC2701930DE}" dt="2022-08-11T01:36:36.878" v="3796" actId="478"/>
          <ac:cxnSpMkLst>
            <pc:docMk/>
            <pc:sldMk cId="415102393" sldId="264"/>
            <ac:cxnSpMk id="29" creationId="{9A180BE0-707B-5023-6291-9D7E3C0F31D2}"/>
          </ac:cxnSpMkLst>
        </pc:cxnChg>
        <pc:cxnChg chg="add mod">
          <ac:chgData name="Xiting Wang" userId="4215c639-9d29-431d-98bc-3378e62bb0e5" providerId="ADAL" clId="{160366FB-9C1D-4246-983D-0AC2701930DE}" dt="2022-08-11T01:37:03.162" v="3804" actId="693"/>
          <ac:cxnSpMkLst>
            <pc:docMk/>
            <pc:sldMk cId="415102393" sldId="264"/>
            <ac:cxnSpMk id="35" creationId="{5FF938DB-A9D5-32E9-432D-4C1819AEBE32}"/>
          </ac:cxnSpMkLst>
        </pc:cxnChg>
        <pc:cxnChg chg="add mod">
          <ac:chgData name="Xiting Wang" userId="4215c639-9d29-431d-98bc-3378e62bb0e5" providerId="ADAL" clId="{160366FB-9C1D-4246-983D-0AC2701930DE}" dt="2022-08-11T01:37:03.162" v="3804" actId="693"/>
          <ac:cxnSpMkLst>
            <pc:docMk/>
            <pc:sldMk cId="415102393" sldId="264"/>
            <ac:cxnSpMk id="40" creationId="{38F6D860-1424-5AF4-7ED3-5E491D1B4A4C}"/>
          </ac:cxnSpMkLst>
        </pc:cxnChg>
      </pc:sldChg>
      <pc:sldChg chg="addSp delSp modSp new mod">
        <pc:chgData name="Xiting Wang" userId="4215c639-9d29-431d-98bc-3378e62bb0e5" providerId="ADAL" clId="{160366FB-9C1D-4246-983D-0AC2701930DE}" dt="2022-08-11T02:01:05.881" v="4810" actId="1076"/>
        <pc:sldMkLst>
          <pc:docMk/>
          <pc:sldMk cId="3966250247" sldId="265"/>
        </pc:sldMkLst>
        <pc:spChg chg="mod">
          <ac:chgData name="Xiting Wang" userId="4215c639-9d29-431d-98bc-3378e62bb0e5" providerId="ADAL" clId="{160366FB-9C1D-4246-983D-0AC2701930DE}" dt="2022-08-11T01:47:28.592" v="4036" actId="20577"/>
          <ac:spMkLst>
            <pc:docMk/>
            <pc:sldMk cId="3966250247" sldId="265"/>
            <ac:spMk id="2" creationId="{1281A05C-7A97-7934-14B3-6651A6FDB560}"/>
          </ac:spMkLst>
        </pc:spChg>
        <pc:spChg chg="del mod">
          <ac:chgData name="Xiting Wang" userId="4215c639-9d29-431d-98bc-3378e62bb0e5" providerId="ADAL" clId="{160366FB-9C1D-4246-983D-0AC2701930DE}" dt="2022-08-11T01:48:26.984" v="4092" actId="478"/>
          <ac:spMkLst>
            <pc:docMk/>
            <pc:sldMk cId="3966250247" sldId="265"/>
            <ac:spMk id="3" creationId="{1326B472-8E02-E35F-772D-2C7C875DE9C1}"/>
          </ac:spMkLst>
        </pc:spChg>
        <pc:spChg chg="add del mod">
          <ac:chgData name="Xiting Wang" userId="4215c639-9d29-431d-98bc-3378e62bb0e5" providerId="ADAL" clId="{160366FB-9C1D-4246-983D-0AC2701930DE}" dt="2022-08-11T01:48:28.564" v="4093" actId="478"/>
          <ac:spMkLst>
            <pc:docMk/>
            <pc:sldMk cId="3966250247" sldId="265"/>
            <ac:spMk id="6" creationId="{601284F5-183E-9214-66EB-01228AB61F1A}"/>
          </ac:spMkLst>
        </pc:spChg>
        <pc:graphicFrameChg chg="add del mod modGraphic">
          <ac:chgData name="Xiting Wang" userId="4215c639-9d29-431d-98bc-3378e62bb0e5" providerId="ADAL" clId="{160366FB-9C1D-4246-983D-0AC2701930DE}" dt="2022-08-11T01:48:48.091" v="4117" actId="478"/>
          <ac:graphicFrameMkLst>
            <pc:docMk/>
            <pc:sldMk cId="3966250247" sldId="265"/>
            <ac:graphicFrameMk id="4" creationId="{3190E425-514E-BC4A-567D-22BD240ED425}"/>
          </ac:graphicFrameMkLst>
        </pc:graphicFrameChg>
        <pc:graphicFrameChg chg="add mod modGraphic">
          <ac:chgData name="Xiting Wang" userId="4215c639-9d29-431d-98bc-3378e62bb0e5" providerId="ADAL" clId="{160366FB-9C1D-4246-983D-0AC2701930DE}" dt="2022-08-11T02:01:05.881" v="4810" actId="1076"/>
          <ac:graphicFrameMkLst>
            <pc:docMk/>
            <pc:sldMk cId="3966250247" sldId="265"/>
            <ac:graphicFrameMk id="7" creationId="{69EF7361-28EB-1148-B631-A621FCB0FC9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apc-my.sharepoint.com/personal/xitwan_microsoft_com/Documents/Documents/Talks/ResearchSummit2022/User%20Stu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apc-my.sharepoint.com/personal/xitwan_microsoft_com/Documents/Documents/Talks/ResearchSummit2022/User%20Stud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Good</a:t>
            </a:r>
          </a:p>
        </c:rich>
      </c:tx>
      <c:layout>
        <c:manualLayout>
          <c:xMode val="edge"/>
          <c:yMode val="edge"/>
          <c:x val="0.21106156094489151"/>
          <c:y val="0.121185518807610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Lime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</c:v>
                </c:pt>
              </c:strCache>
              <c:extLst/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916-477B-9FA2-157946FA24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Anchor 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</c:v>
                </c:pt>
              </c:strCache>
              <c:extLst/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62.3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916-477B-9FA2-157946FA24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SENN</c:v>
                </c:pt>
              </c:strCache>
            </c:strRef>
          </c:tx>
          <c:spPr>
            <a:solidFill>
              <a:srgbClr val="C6DB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</c:v>
                </c:pt>
              </c:strCache>
              <c:extLst/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36.700000000000003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916-477B-9FA2-157946FA24A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RCN</c:v>
                </c:pt>
              </c:strCache>
            </c:strRef>
          </c:tx>
          <c:spPr>
            <a:solidFill>
              <a:srgbClr val="9ECAE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BAE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916-477B-9FA2-157946FA24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</c:v>
                </c:pt>
              </c:strCache>
              <c:extLst/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52.3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916-477B-9FA2-157946FA24A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rgbClr val="2171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Adult</c:v>
                </c:pt>
              </c:strCache>
              <c:extLst/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92.3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916-477B-9FA2-157946FA24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6068639"/>
        <c:axId val="816076543"/>
      </c:barChart>
      <c:catAx>
        <c:axId val="8160686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6076543"/>
        <c:crosses val="autoZero"/>
        <c:auto val="1"/>
        <c:lblAlgn val="ctr"/>
        <c:lblOffset val="100"/>
        <c:noMultiLvlLbl val="0"/>
      </c:catAx>
      <c:valAx>
        <c:axId val="816076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06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Percentage of Best</a:t>
            </a:r>
          </a:p>
        </c:rich>
      </c:tx>
      <c:layout>
        <c:manualLayout>
          <c:xMode val="edge"/>
          <c:yMode val="edge"/>
          <c:x val="0.301383276391537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Sheet1!$A$16</c:f>
              <c:strCache>
                <c:ptCount val="1"/>
                <c:pt idx="0">
                  <c:v>Adult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53-4F41-A6DA-E99F767A400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53-4F41-A6DA-E99F767A400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53-4F41-A6DA-E99F767A400D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53-4F41-A6DA-E99F767A400D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53-4F41-A6DA-E99F767A400D}"/>
              </c:ext>
            </c:extLst>
          </c:dPt>
          <c:dLbls>
            <c:dLbl>
              <c:idx val="0"/>
              <c:layout>
                <c:manualLayout>
                  <c:x val="-0.22247288041131616"/>
                  <c:y val="4.6949869136299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57128455317249"/>
                      <c:h val="0.23523253472921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53-4F41-A6DA-E99F767A400D}"/>
                </c:ext>
              </c:extLst>
            </c:dLbl>
            <c:dLbl>
              <c:idx val="1"/>
              <c:layout>
                <c:manualLayout>
                  <c:x val="4.3148739426830215E-2"/>
                  <c:y val="4.08242407943674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53-4F41-A6DA-E99F767A400D}"/>
                </c:ext>
              </c:extLst>
            </c:dLbl>
            <c:dLbl>
              <c:idx val="2"/>
              <c:layout>
                <c:manualLayout>
                  <c:x val="5.5240783578875401E-2"/>
                  <c:y val="6.21441513992349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53-4F41-A6DA-E99F767A400D}"/>
                </c:ext>
              </c:extLst>
            </c:dLbl>
            <c:dLbl>
              <c:idx val="3"/>
              <c:layout>
                <c:manualLayout>
                  <c:x val="1.4529132311745721E-2"/>
                  <c:y val="7.08765854640628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53-4F41-A6DA-E99F767A400D}"/>
                </c:ext>
              </c:extLst>
            </c:dLbl>
            <c:dLbl>
              <c:idx val="4"/>
              <c:layout>
                <c:manualLayout>
                  <c:x val="-3.6599018064917853E-2"/>
                  <c:y val="-9.53247183519342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53-4F41-A6DA-E99F767A4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Sheet1!$B$15:$F$15</c:f>
              <c:strCache>
                <c:ptCount val="5"/>
                <c:pt idx="0">
                  <c:v>Lime</c:v>
                </c:pt>
                <c:pt idx="1">
                  <c:v>Anchor </c:v>
                </c:pt>
                <c:pt idx="2">
                  <c:v>SENN</c:v>
                </c:pt>
                <c:pt idx="3">
                  <c:v>RCN</c:v>
                </c:pt>
                <c:pt idx="4">
                  <c:v>Ours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1.7</c:v>
                </c:pt>
                <c:pt idx="1">
                  <c:v>10.7</c:v>
                </c:pt>
                <c:pt idx="2">
                  <c:v>10.3</c:v>
                </c:pt>
                <c:pt idx="3">
                  <c:v>10.7</c:v>
                </c:pt>
                <c:pt idx="4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53-4F41-A6DA-E99F767A400D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Yelp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A53-4F41-A6DA-E99F767A400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A53-4F41-A6DA-E99F767A400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A53-4F41-A6DA-E99F767A400D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A53-4F41-A6DA-E99F767A400D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A53-4F41-A6DA-E99F767A4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Sheet1!$B$15:$F$15</c:f>
              <c:strCache>
                <c:ptCount val="5"/>
                <c:pt idx="0">
                  <c:v>Lime</c:v>
                </c:pt>
                <c:pt idx="1">
                  <c:v>Anchor </c:v>
                </c:pt>
                <c:pt idx="2">
                  <c:v>SENN</c:v>
                </c:pt>
                <c:pt idx="3">
                  <c:v>RCN</c:v>
                </c:pt>
                <c:pt idx="4">
                  <c:v>Ours</c:v>
                </c:pt>
              </c:strCache>
            </c:strRef>
          </c:cat>
          <c:val>
            <c:numRef>
              <c:f>Sheet1!$B$17:$F$17</c:f>
              <c:numCache>
                <c:formatCode>General</c:formatCode>
                <c:ptCount val="5"/>
                <c:pt idx="0">
                  <c:v>36.299999999999997</c:v>
                </c:pt>
                <c:pt idx="1">
                  <c:v>13.7</c:v>
                </c:pt>
                <c:pt idx="2">
                  <c:v>2</c:v>
                </c:pt>
                <c:pt idx="3">
                  <c:v>2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A53-4F41-A6DA-E99F767A40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78C-C6D2-4270-93CC-7B669CA3D81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F5902-D069-489E-9FE3-02F0140F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4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6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67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09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04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9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1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85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5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1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1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16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2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3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F5902-D069-489E-9FE3-02F0140F9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0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8A45-8FEF-B552-0C06-C98397890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67A6B-A066-93EE-D54C-279F1AAA6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C4FAF-523F-83E0-7F0C-A42CEF19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C8407-F4D3-59B0-0D31-57679870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7A01F-CAAB-4CC9-2DDE-D1688D50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CE12-AC26-89F6-29B9-95F1DB28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45" y="5649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3AD94-260D-570B-2184-AC24446D5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0B85E-7702-6FB5-82F6-22BCEEDF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32645-D489-10B0-C7F5-9CEE916C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280D9-8AA0-4476-1C57-114EA333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51EFC-9735-2150-8D57-9E9FA2DFA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6FDF2-4AD3-8A89-73A9-17E63265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FC869-AFC6-68E2-82D2-DDC2AC42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7947B-4591-90AD-307B-9FE1CE9F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9A10-FB49-CBB4-6012-7A1EDDA8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2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D0CD-3042-9CA6-A94E-1CD44C7B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6" y="0"/>
            <a:ext cx="12198056" cy="102484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2D5CA-3EE7-5FEB-40A7-5A04E182A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6E63-9194-5E16-E5A4-1C52E950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D2D2E-AD65-9FDF-D08F-1CE5AA57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7270-9109-38A7-AC6F-014A0A5B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8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DC07-6A24-3A41-F518-4B0938ED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33BD9-0FE2-91B1-2507-6369B840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6F5E8-3CBF-7528-E7CF-52A71E2B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C30F-E0BC-929A-C2E5-BC5312BB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F638-7EB7-6678-ECEE-8250E631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A809-2D6B-7DF8-3E9C-536EDB0A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45" y="5649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A962B-7835-1451-8E04-912DA191A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6B6AE-6353-54CE-24CD-EE2190D6F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BA21B-1ECF-9A7C-08C4-14915CEF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B008B-DAB6-B422-83AD-3E62B3D6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D6033-981D-2333-2684-CA9DA7C6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3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C4F7-9AE8-9FAA-A37B-66F3250B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326D9-F209-ED32-727B-E6186271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E894B-D1AD-9721-29ED-A6723D29F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3F67D-70E8-93CA-99C2-E25EA34C1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115F0-41F8-6BD5-0342-2356619D5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ECB70-D3CF-1F8D-5619-55D46675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CF55F-5C21-72D9-867F-FD3C1057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05FEA-16EB-702B-7DE4-6FDDC8BA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210C-1317-DD53-7E10-B68A260C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45" y="5649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56A5E-3742-0A80-0739-79E91CF2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289A4-8D21-39A8-FDBD-BD8FF99E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BB131-4EC9-6306-DB5E-F3BC0A88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70187-493F-DE84-8C31-48F1D1B6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F6D45-97B9-903A-2247-5B2BFB3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7E359-A112-F34D-CF63-2BDC35A6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2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4004-835C-F542-8FC0-3E095535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89BC-A0DC-5608-99B7-9464829E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EED2A-A6D4-F208-1E03-6B72B68DE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F126F-C11A-0224-8C8B-13B0C643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C7056-BBED-DD1A-EA82-A220D918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0B7AE-5EB3-92B6-4B88-791A2EAB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B955-66D9-B979-82A7-D90D64AE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422FC-B21F-AA61-794F-BC2495808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98538-765E-DAEB-06BF-140FB40FE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89A79-C052-71DE-53F9-9D08CE8B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9CDF4-CF55-9418-7ACF-E647B05D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9AD57-D413-242E-8FF0-2F617C22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3FE45-AD73-A55B-C5EA-8BCC8B40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13"/>
            <a:ext cx="12192000" cy="102484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2B70B-E8AA-3314-AC61-59605F6ED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DFF0F-40AF-14C6-A734-DED296078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1F6AC-A462-4DB3-B73A-02111010FFE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A92F0-FFA6-20A4-3461-8156F0FCE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2CFB0-8ED8-56C5-9493-51E96310F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5F77-2D21-4E43-9FC5-CBFBE2E45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4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dirty="0">
          <a:solidFill>
            <a:schemeClr val="lt1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chart" Target="../charts/chart2.xm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21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4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21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210.07024" TargetMode="Externa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hyperlink" Target="https://www.microsoft.com/en-us/research/people/xitwan/" TargetMode="External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openxmlformats.org/officeDocument/2006/relationships/hyperlink" Target="https://github.com/archon159/SELOR" TargetMode="External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chart" Target="../charts/chart1.xml"/><Relationship Id="rId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76CE-B2FE-E230-3C58-790675D6E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625" y="1903541"/>
            <a:ext cx="10114750" cy="2185994"/>
          </a:xfrm>
          <a:noFill/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</a:rPr>
              <a:t>Self-explaining deep models</a:t>
            </a:r>
            <a:br>
              <a:rPr lang="en-US" sz="5400" b="1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</a:rPr>
              <a:t>with logic rule reasoning</a:t>
            </a:r>
            <a:endParaRPr lang="en-US" sz="19900" b="1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038D8-0E28-5388-4F55-13CBA279A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1600"/>
            <a:ext cx="9144000" cy="1635228"/>
          </a:xfrm>
        </p:spPr>
        <p:txBody>
          <a:bodyPr>
            <a:normAutofit/>
          </a:bodyPr>
          <a:lstStyle/>
          <a:p>
            <a:r>
              <a:rPr lang="en-US" sz="2800" err="1"/>
              <a:t>Seungeon</a:t>
            </a:r>
            <a:r>
              <a:rPr lang="en-US" sz="2800"/>
              <a:t> Lee, </a:t>
            </a:r>
            <a:r>
              <a:rPr lang="en-US" sz="2800" err="1"/>
              <a:t>Xiting</a:t>
            </a:r>
            <a:r>
              <a:rPr lang="en-US" sz="2800"/>
              <a:t> Wang, </a:t>
            </a:r>
            <a:r>
              <a:rPr lang="en-US" sz="2800" err="1"/>
              <a:t>Sungwon</a:t>
            </a:r>
            <a:r>
              <a:rPr lang="en-US" sz="2800"/>
              <a:t> Han,</a:t>
            </a:r>
          </a:p>
          <a:p>
            <a:r>
              <a:rPr lang="en-US" sz="2800" err="1"/>
              <a:t>Xiaoyuan</a:t>
            </a:r>
            <a:r>
              <a:rPr lang="en-US" sz="2800"/>
              <a:t> Yi, Xing </a:t>
            </a:r>
            <a:r>
              <a:rPr lang="en-US" sz="2800" err="1"/>
              <a:t>Xie</a:t>
            </a:r>
            <a:r>
              <a:rPr lang="en-US" sz="2800"/>
              <a:t>, </a:t>
            </a:r>
            <a:r>
              <a:rPr lang="en-US" sz="2800" err="1"/>
              <a:t>Meeyoung</a:t>
            </a:r>
            <a:r>
              <a:rPr lang="en-US" sz="2800"/>
              <a:t> Cha</a:t>
            </a: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31821D80-BBDD-4548-987B-1E1BC1B7C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0759" r="79586" b="30664"/>
          <a:stretch/>
        </p:blipFill>
        <p:spPr>
          <a:xfrm>
            <a:off x="5908975" y="180267"/>
            <a:ext cx="2113441" cy="1030165"/>
          </a:xfrm>
          <a:prstGeom prst="rect">
            <a:avLst/>
          </a:prstGeom>
        </p:spPr>
      </p:pic>
      <p:pic>
        <p:nvPicPr>
          <p:cNvPr id="1026" name="Picture 2" descr="NeurIPS 2022">
            <a:extLst>
              <a:ext uri="{FF2B5EF4-FFF2-40B4-BE49-F238E27FC236}">
                <a16:creationId xmlns:a16="http://schemas.microsoft.com/office/drawing/2014/main" id="{9A45C0F4-EE01-CE6A-8EBB-C7A430828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887"/>
            <a:ext cx="4246995" cy="19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DB00A-06C4-62CE-DD82-DEEBA8CC4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207" y="90761"/>
            <a:ext cx="2379576" cy="372129"/>
          </a:xfrm>
          <a:prstGeom prst="rect">
            <a:avLst/>
          </a:prstGeom>
        </p:spPr>
      </p:pic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7B37BBED-DBA3-29FE-E565-4B025ADC4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6" t="26707" r="41604" b="31172"/>
          <a:stretch/>
        </p:blipFill>
        <p:spPr>
          <a:xfrm>
            <a:off x="8078075" y="315388"/>
            <a:ext cx="2890447" cy="759917"/>
          </a:xfrm>
          <a:prstGeom prst="rect">
            <a:avLst/>
          </a:prstGeom>
        </p:spPr>
      </p:pic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4AB127B1-6DFA-75DE-FFC0-FAD3E16C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13" t="24054" r="26201" b="30664"/>
          <a:stretch/>
        </p:blipFill>
        <p:spPr>
          <a:xfrm>
            <a:off x="10912863" y="286885"/>
            <a:ext cx="1073204" cy="8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6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A8ACE5D-97AD-125F-4FF7-117189DAD329}"/>
              </a:ext>
            </a:extLst>
          </p:cNvPr>
          <p:cNvGrpSpPr/>
          <p:nvPr/>
        </p:nvGrpSpPr>
        <p:grpSpPr>
          <a:xfrm>
            <a:off x="3833586" y="382286"/>
            <a:ext cx="3557817" cy="2285920"/>
            <a:chOff x="3833586" y="382286"/>
            <a:chExt cx="3557817" cy="2285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9AC4F6-E1C2-9E23-309D-CB8306F4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194" y="382286"/>
              <a:ext cx="1891716" cy="1533824"/>
            </a:xfrm>
            <a:prstGeom prst="rect">
              <a:avLst/>
            </a:prstGeom>
          </p:spPr>
        </p:pic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B3C376B4-0AA1-AB17-CB40-B062A5EFA806}"/>
                </a:ext>
              </a:extLst>
            </p:cNvPr>
            <p:cNvSpPr/>
            <p:nvPr/>
          </p:nvSpPr>
          <p:spPr>
            <a:xfrm rot="16200000">
              <a:off x="5227866" y="504669"/>
              <a:ext cx="769257" cy="3557817"/>
            </a:xfrm>
            <a:prstGeom prst="rightBrac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A3C9A9D-0B0D-EFA9-DC31-341DFAC4BE39}"/>
              </a:ext>
            </a:extLst>
          </p:cNvPr>
          <p:cNvSpPr/>
          <p:nvPr/>
        </p:nvSpPr>
        <p:spPr>
          <a:xfrm>
            <a:off x="-2057402" y="4712801"/>
            <a:ext cx="1524000" cy="769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Encoder Network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8AF27A-4BCB-BE8B-7D24-7E2A33AF959D}"/>
              </a:ext>
            </a:extLst>
          </p:cNvPr>
          <p:cNvGrpSpPr/>
          <p:nvPr/>
        </p:nvGrpSpPr>
        <p:grpSpPr>
          <a:xfrm>
            <a:off x="3295729" y="2815173"/>
            <a:ext cx="7209541" cy="2060387"/>
            <a:chOff x="3295729" y="2815173"/>
            <a:chExt cx="7209541" cy="2060387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1C4AC4A9-809A-D9D2-9D81-70AE37BAC8EF}"/>
                </a:ext>
              </a:extLst>
            </p:cNvPr>
            <p:cNvSpPr/>
            <p:nvPr/>
          </p:nvSpPr>
          <p:spPr>
            <a:xfrm>
              <a:off x="7496409" y="3355965"/>
              <a:ext cx="464457" cy="37114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7484B44-8731-1A54-F451-20E05C2FEF89}"/>
                    </a:ext>
                  </a:extLst>
                </p:cNvPr>
                <p:cNvSpPr txBox="1"/>
                <p:nvPr/>
              </p:nvSpPr>
              <p:spPr>
                <a:xfrm>
                  <a:off x="7864109" y="2815173"/>
                  <a:ext cx="2641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Prediction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240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7484B44-8731-1A54-F451-20E05C2FE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109" y="2815173"/>
                  <a:ext cx="264116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464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68E8B6-8ADA-A1CE-4CB4-717298F3B13D}"/>
                </a:ext>
              </a:extLst>
            </p:cNvPr>
            <p:cNvSpPr txBox="1"/>
            <p:nvPr/>
          </p:nvSpPr>
          <p:spPr>
            <a:xfrm>
              <a:off x="8031613" y="3278528"/>
              <a:ext cx="14592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>
                  <a:solidFill>
                    <a:schemeClr val="bg1">
                      <a:lumMod val="65000"/>
                    </a:schemeClr>
                  </a:solidFill>
                </a:rPr>
                <a:t>Positive sentiment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519300-9132-BACE-2EBE-6740A3114719}"/>
                </a:ext>
              </a:extLst>
            </p:cNvPr>
            <p:cNvSpPr/>
            <p:nvPr/>
          </p:nvSpPr>
          <p:spPr>
            <a:xfrm rot="5400000">
              <a:off x="6080610" y="3281496"/>
              <a:ext cx="1554938" cy="6222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E.g., </a:t>
              </a:r>
              <a:r>
                <a:rPr lang="en-US" err="1">
                  <a:solidFill>
                    <a:schemeClr val="tx1"/>
                  </a:solidFill>
                </a:rPr>
                <a:t>Softmax</a:t>
              </a:r>
              <a:r>
                <a:rPr lang="en-US">
                  <a:solidFill>
                    <a:schemeClr val="tx1"/>
                  </a:solidFill>
                </a:rPr>
                <a:t> + Linear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68B5AD-2435-05B8-B46E-F24B008197DC}"/>
                </a:ext>
              </a:extLst>
            </p:cNvPr>
            <p:cNvSpPr txBox="1"/>
            <p:nvPr/>
          </p:nvSpPr>
          <p:spPr>
            <a:xfrm>
              <a:off x="3295729" y="4413895"/>
              <a:ext cx="71247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/>
                <a:t>Prediction layer</a:t>
              </a: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EE6C1917-6DC0-2977-B0BA-050B83CB29F9}"/>
                </a:ext>
              </a:extLst>
            </p:cNvPr>
            <p:cNvSpPr/>
            <p:nvPr/>
          </p:nvSpPr>
          <p:spPr>
            <a:xfrm>
              <a:off x="6150776" y="3456181"/>
              <a:ext cx="214559" cy="228793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A90B49-3E66-D165-3E16-875ACC7017D9}"/>
              </a:ext>
            </a:extLst>
          </p:cNvPr>
          <p:cNvGrpSpPr/>
          <p:nvPr/>
        </p:nvGrpSpPr>
        <p:grpSpPr>
          <a:xfrm>
            <a:off x="277585" y="2384698"/>
            <a:ext cx="7753196" cy="1878372"/>
            <a:chOff x="277585" y="2384698"/>
            <a:chExt cx="7753196" cy="18783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4B2244-B6EF-CA3C-D2BE-D087BDFDC67C}"/>
                </a:ext>
              </a:extLst>
            </p:cNvPr>
            <p:cNvSpPr txBox="1"/>
            <p:nvPr/>
          </p:nvSpPr>
          <p:spPr>
            <a:xfrm>
              <a:off x="277585" y="3287809"/>
              <a:ext cx="25835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>
                  <a:solidFill>
                    <a:schemeClr val="bg1">
                      <a:lumMod val="65000"/>
                    </a:schemeClr>
                  </a:solidFill>
                </a:rPr>
                <a:t>The food is awesome, and the service is good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A37BDB5-A761-F7AF-91D1-58FA98E5CE8B}"/>
                    </a:ext>
                  </a:extLst>
                </p:cNvPr>
                <p:cNvSpPr txBox="1"/>
                <p:nvPr/>
              </p:nvSpPr>
              <p:spPr>
                <a:xfrm>
                  <a:off x="684280" y="2826144"/>
                  <a:ext cx="19716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/>
                    <a:t>Model Input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240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A37BDB5-A761-F7AF-91D1-58FA98E5C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80" y="2826144"/>
                  <a:ext cx="197169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630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739474E-A891-4044-E776-94C087EE360F}"/>
                </a:ext>
              </a:extLst>
            </p:cNvPr>
            <p:cNvSpPr/>
            <p:nvPr/>
          </p:nvSpPr>
          <p:spPr>
            <a:xfrm>
              <a:off x="2940957" y="3425495"/>
              <a:ext cx="464457" cy="37114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659B3C8-73C8-F8B2-AE84-61353EFC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1662" y="2907795"/>
              <a:ext cx="1802765" cy="1325563"/>
            </a:xfrm>
            <a:prstGeom prst="rect">
              <a:avLst/>
            </a:prstGeom>
          </p:spPr>
        </p:pic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3FB05A48-CDDB-39BD-0F6D-BF91BD15C130}"/>
                </a:ext>
              </a:extLst>
            </p:cNvPr>
            <p:cNvSpPr/>
            <p:nvPr/>
          </p:nvSpPr>
          <p:spPr>
            <a:xfrm>
              <a:off x="5472493" y="3456181"/>
              <a:ext cx="214559" cy="228793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65A29C0-F21B-362F-EB47-E1620934CE9E}"/>
                </a:ext>
              </a:extLst>
            </p:cNvPr>
            <p:cNvGrpSpPr/>
            <p:nvPr/>
          </p:nvGrpSpPr>
          <p:grpSpPr>
            <a:xfrm>
              <a:off x="5764273" y="2878082"/>
              <a:ext cx="382286" cy="1384988"/>
              <a:chOff x="5910999" y="3979817"/>
              <a:chExt cx="382286" cy="138498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ABBB62-56FB-8694-1398-F187F5C34F0C}"/>
                  </a:ext>
                </a:extLst>
              </p:cNvPr>
              <p:cNvSpPr/>
              <p:nvPr/>
            </p:nvSpPr>
            <p:spPr>
              <a:xfrm>
                <a:off x="5918619" y="3979817"/>
                <a:ext cx="260642" cy="13849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DA55234-ED8C-C095-C7EE-2857465D61E4}"/>
                  </a:ext>
                </a:extLst>
              </p:cNvPr>
              <p:cNvCxnSpPr/>
              <p:nvPr/>
            </p:nvCxnSpPr>
            <p:spPr>
              <a:xfrm>
                <a:off x="5918619" y="4213860"/>
                <a:ext cx="26064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8166D34-1A4A-55AD-09A2-04962585AC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8618" y="4457700"/>
                <a:ext cx="26064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341DF6-FCE4-BCBA-FACE-90F050FE6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999" y="4705181"/>
                <a:ext cx="26064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C62DF62-CB78-5A26-1E18-62FC384C94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8618" y="5105050"/>
                <a:ext cx="26064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C7154F-9C31-BA7F-6055-463B9466E3D9}"/>
                  </a:ext>
                </a:extLst>
              </p:cNvPr>
              <p:cNvSpPr txBox="1"/>
              <p:nvPr/>
            </p:nvSpPr>
            <p:spPr>
              <a:xfrm rot="5400000">
                <a:off x="5936937" y="47090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…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1E755DC-BAE8-7D04-910D-9C81AECB1B59}"/>
                    </a:ext>
                  </a:extLst>
                </p:cNvPr>
                <p:cNvSpPr txBox="1"/>
                <p:nvPr/>
              </p:nvSpPr>
              <p:spPr>
                <a:xfrm>
                  <a:off x="3876502" y="2384698"/>
                  <a:ext cx="41542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i="1"/>
                    <a:t>Input embedding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lang="en-US" sz="2400" i="1"/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1E755DC-BAE8-7D04-910D-9C81AECB1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502" y="2384698"/>
                  <a:ext cx="4154279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D815A1F-5E14-C3FC-D661-30921D35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5" y="0"/>
            <a:ext cx="3411470" cy="1024845"/>
          </a:xfrm>
        </p:spPr>
        <p:txBody>
          <a:bodyPr/>
          <a:lstStyle/>
          <a:p>
            <a:r>
              <a:rPr lang="en-US" altLang="zh-CN" sz="4800">
                <a:latin typeface="+mn-lt"/>
                <a:ea typeface="+mn-ea"/>
                <a:cs typeface="+mn-cs"/>
              </a:rPr>
              <a:t>Framework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98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F11C326-8FFB-5540-BED8-29994B09572B}"/>
              </a:ext>
            </a:extLst>
          </p:cNvPr>
          <p:cNvSpPr txBox="1"/>
          <p:nvPr/>
        </p:nvSpPr>
        <p:spPr>
          <a:xfrm>
            <a:off x="7999093" y="3326997"/>
            <a:ext cx="258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awesome AND good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AB7C5FD8-18A6-C9CD-E37A-50AE74D6E962}"/>
              </a:ext>
            </a:extLst>
          </p:cNvPr>
          <p:cNvSpPr/>
          <p:nvPr/>
        </p:nvSpPr>
        <p:spPr>
          <a:xfrm rot="16200000">
            <a:off x="5227866" y="504669"/>
            <a:ext cx="769257" cy="3557817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74BCA-31D1-37DC-6DB2-076EA1AA2334}"/>
              </a:ext>
            </a:extLst>
          </p:cNvPr>
          <p:cNvSpPr txBox="1"/>
          <p:nvPr/>
        </p:nvSpPr>
        <p:spPr>
          <a:xfrm>
            <a:off x="277585" y="3287809"/>
            <a:ext cx="258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The food is awesome, and the service is good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E942E1D1-6EDA-9617-B3CC-176F1E681312}"/>
              </a:ext>
            </a:extLst>
          </p:cNvPr>
          <p:cNvSpPr/>
          <p:nvPr/>
        </p:nvSpPr>
        <p:spPr>
          <a:xfrm>
            <a:off x="2940957" y="342549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F20E6AC-A519-BA68-8E2E-00A43E91DA53}"/>
              </a:ext>
            </a:extLst>
          </p:cNvPr>
          <p:cNvSpPr/>
          <p:nvPr/>
        </p:nvSpPr>
        <p:spPr>
          <a:xfrm>
            <a:off x="7496409" y="335596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9263413-3990-32A7-BC44-B264F188EE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1662" y="2907795"/>
            <a:ext cx="1802765" cy="132556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4591AC-FC5F-8822-9ED9-53DC52E21314}"/>
              </a:ext>
            </a:extLst>
          </p:cNvPr>
          <p:cNvSpPr/>
          <p:nvPr/>
        </p:nvSpPr>
        <p:spPr>
          <a:xfrm>
            <a:off x="5472493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B0646-E45A-6B8F-A2BC-4D7EDF458939}"/>
              </a:ext>
            </a:extLst>
          </p:cNvPr>
          <p:cNvGrpSpPr/>
          <p:nvPr/>
        </p:nvGrpSpPr>
        <p:grpSpPr>
          <a:xfrm>
            <a:off x="5764273" y="2878082"/>
            <a:ext cx="382286" cy="1384988"/>
            <a:chOff x="5910999" y="3979817"/>
            <a:chExt cx="382286" cy="13849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64175C-24F4-D89B-6819-7B6897564874}"/>
                </a:ext>
              </a:extLst>
            </p:cNvPr>
            <p:cNvSpPr/>
            <p:nvPr/>
          </p:nvSpPr>
          <p:spPr>
            <a:xfrm>
              <a:off x="5918619" y="3979817"/>
              <a:ext cx="260642" cy="138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325789-71B4-EB75-BC19-6F4E869C72FC}"/>
                </a:ext>
              </a:extLst>
            </p:cNvPr>
            <p:cNvCxnSpPr/>
            <p:nvPr/>
          </p:nvCxnSpPr>
          <p:spPr>
            <a:xfrm>
              <a:off x="5918619" y="421386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320E3B-710A-D175-1624-5C2CBF8305E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445770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5953D0-1C22-792D-5173-C4C446B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99" y="4705181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DF53BF-0639-AF27-7B29-0583FA82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510505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192DAE-3A2C-378A-6AC0-FE3F37937529}"/>
                </a:ext>
              </a:extLst>
            </p:cNvPr>
            <p:cNvSpPr txBox="1"/>
            <p:nvPr/>
          </p:nvSpPr>
          <p:spPr>
            <a:xfrm rot="5400000">
              <a:off x="5936937" y="47090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711BBE7-0044-CE2F-3EEC-A72DC6BC51E4}"/>
              </a:ext>
            </a:extLst>
          </p:cNvPr>
          <p:cNvSpPr/>
          <p:nvPr/>
        </p:nvSpPr>
        <p:spPr>
          <a:xfrm>
            <a:off x="6150776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146FA60-3F2A-7843-6FED-4017EF63D9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01" y="183866"/>
            <a:ext cx="1822142" cy="168526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CB8ADB-F648-1BCC-5156-0A8912EB0793}"/>
              </a:ext>
            </a:extLst>
          </p:cNvPr>
          <p:cNvSpPr/>
          <p:nvPr/>
        </p:nvSpPr>
        <p:spPr>
          <a:xfrm rot="5400000">
            <a:off x="6033897" y="3245322"/>
            <a:ext cx="1554938" cy="62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RNN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60C305-CC78-70B9-187E-3C412C2B32D2}"/>
              </a:ext>
            </a:extLst>
          </p:cNvPr>
          <p:cNvSpPr txBox="1"/>
          <p:nvPr/>
        </p:nvSpPr>
        <p:spPr>
          <a:xfrm>
            <a:off x="3405414" y="4427158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solidFill>
                  <a:schemeClr val="accent2">
                    <a:lumMod val="75000"/>
                  </a:schemeClr>
                </a:solidFill>
              </a:rPr>
              <a:t>Antecedent generator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/>
              <p:nvPr/>
            </p:nvSpPr>
            <p:spPr>
              <a:xfrm>
                <a:off x="8311344" y="1657511"/>
                <a:ext cx="19974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/>
                  <a:t>Antecedent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/>
                  <a:t> </a:t>
                </a: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344" y="1657511"/>
                <a:ext cx="1997405" cy="461665"/>
              </a:xfrm>
              <a:prstGeom prst="rect">
                <a:avLst/>
              </a:prstGeom>
              <a:blipFill>
                <a:blip r:embed="rId6"/>
                <a:stretch>
                  <a:fillRect l="-39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/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Model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blipFill>
                <a:blip r:embed="rId7"/>
                <a:stretch>
                  <a:fillRect l="-46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E7ACF2C5-C905-7748-D7CC-27333FAC2C7F}"/>
              </a:ext>
            </a:extLst>
          </p:cNvPr>
          <p:cNvSpPr txBox="1"/>
          <p:nvPr/>
        </p:nvSpPr>
        <p:spPr>
          <a:xfrm>
            <a:off x="7969163" y="2023207"/>
            <a:ext cx="2583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the</a:t>
            </a: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 AND food</a:t>
            </a: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service </a:t>
            </a:r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AND food</a:t>
            </a: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……</a:t>
            </a:r>
          </a:p>
          <a:p>
            <a:pPr algn="ctr"/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the AND is AND good</a:t>
            </a:r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altLang="zh-CN" sz="2000" i="1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 the AND is</a:t>
            </a:r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zh-CN" sz="2000" i="1">
                <a:solidFill>
                  <a:schemeClr val="accent2">
                    <a:lumMod val="75000"/>
                  </a:schemeClr>
                </a:solidFill>
              </a:rPr>
              <a:t>……</a:t>
            </a:r>
          </a:p>
          <a:p>
            <a:pPr algn="ctr"/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CCD510F4-1067-BA1E-AC64-757D178C305B}"/>
              </a:ext>
            </a:extLst>
          </p:cNvPr>
          <p:cNvSpPr/>
          <p:nvPr/>
        </p:nvSpPr>
        <p:spPr>
          <a:xfrm>
            <a:off x="8010822" y="3356413"/>
            <a:ext cx="2691753" cy="400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2A07AE0-ED3E-970A-ABCD-B9D93123386E}"/>
              </a:ext>
            </a:extLst>
          </p:cNvPr>
          <p:cNvSpPr txBox="1"/>
          <p:nvPr/>
        </p:nvSpPr>
        <p:spPr>
          <a:xfrm>
            <a:off x="4541058" y="5200056"/>
            <a:ext cx="71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Selects the first part of the rule from all candidates</a:t>
            </a:r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2EF4A4-8E45-F446-E275-F4FC71B56A48}"/>
                  </a:ext>
                </a:extLst>
              </p:cNvPr>
              <p:cNvSpPr txBox="1"/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/>
                  <a:t>Input embedding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i="1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2EF4A4-8E45-F446-E275-F4FC71B56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2B7ED95-6CCC-F609-5279-6B955234006F}"/>
              </a:ext>
            </a:extLst>
          </p:cNvPr>
          <p:cNvSpPr txBox="1"/>
          <p:nvPr/>
        </p:nvSpPr>
        <p:spPr>
          <a:xfrm>
            <a:off x="4243495" y="5697219"/>
            <a:ext cx="7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Candidate: antecedent that satisfies the human given form</a:t>
            </a:r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93F182-4EB3-E283-7AAB-81E0F32E50C0}"/>
              </a:ext>
            </a:extLst>
          </p:cNvPr>
          <p:cNvGrpSpPr/>
          <p:nvPr/>
        </p:nvGrpSpPr>
        <p:grpSpPr>
          <a:xfrm>
            <a:off x="2308185" y="158434"/>
            <a:ext cx="12255908" cy="1101961"/>
            <a:chOff x="2308185" y="158434"/>
            <a:chExt cx="12255908" cy="110196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00FF3A9-D678-5399-8EB1-5BDFF897373C}"/>
                </a:ext>
              </a:extLst>
            </p:cNvPr>
            <p:cNvSpPr txBox="1"/>
            <p:nvPr/>
          </p:nvSpPr>
          <p:spPr>
            <a:xfrm>
              <a:off x="4782877" y="489371"/>
              <a:ext cx="71247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>
                  <a:solidFill>
                    <a:schemeClr val="accent2">
                      <a:lumMod val="75000"/>
                    </a:schemeClr>
                  </a:solidFill>
                </a:rPr>
                <a:t>Antecedent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F156BE8-D217-70F9-F0B4-01A5D97C97BE}"/>
                </a:ext>
              </a:extLst>
            </p:cNvPr>
            <p:cNvSpPr txBox="1"/>
            <p:nvPr/>
          </p:nvSpPr>
          <p:spPr>
            <a:xfrm>
              <a:off x="7057927" y="158434"/>
              <a:ext cx="4546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>
                  <a:solidFill>
                    <a:schemeClr val="bg1">
                      <a:lumMod val="65000"/>
                    </a:schemeClr>
                  </a:solidFill>
                </a:rPr>
                <a:t>awesome AND tasty =&gt; positive sentiment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385790A-4242-926E-0BCB-1B915D93EA88}"/>
                </a:ext>
              </a:extLst>
            </p:cNvPr>
            <p:cNvSpPr txBox="1"/>
            <p:nvPr/>
          </p:nvSpPr>
          <p:spPr>
            <a:xfrm>
              <a:off x="2308185" y="891063"/>
              <a:ext cx="122559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/>
                <a:t>(</a:t>
              </a:r>
              <a:r>
                <a:rPr lang="en-US" altLang="zh-CN" sz="1800"/>
                <a:t>condition for applying the rule</a:t>
              </a:r>
              <a:r>
                <a:rPr lang="en-US" sz="1800"/>
                <a:t>)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A92713D-58C2-4340-4DC6-E29F44A6B255}"/>
                </a:ext>
              </a:extLst>
            </p:cNvPr>
            <p:cNvSpPr txBox="1"/>
            <p:nvPr/>
          </p:nvSpPr>
          <p:spPr>
            <a:xfrm>
              <a:off x="7008525" y="495385"/>
              <a:ext cx="71247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/>
                <a:t>Consequent</a:t>
              </a: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4533D227-9037-C564-9A16-AA7AF9C6ADF0}"/>
                </a:ext>
              </a:extLst>
            </p:cNvPr>
            <p:cNvSpPr/>
            <p:nvPr/>
          </p:nvSpPr>
          <p:spPr>
            <a:xfrm rot="16200000">
              <a:off x="8162619" y="-493058"/>
              <a:ext cx="88831" cy="2072718"/>
            </a:xfrm>
            <a:prstGeom prst="leftBrac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2">
            <a:extLst>
              <a:ext uri="{FF2B5EF4-FFF2-40B4-BE49-F238E27FC236}">
                <a16:creationId xmlns:a16="http://schemas.microsoft.com/office/drawing/2014/main" id="{D3AF939A-2942-8CA2-5348-0F44687A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5" y="0"/>
            <a:ext cx="3411470" cy="1024845"/>
          </a:xfrm>
        </p:spPr>
        <p:txBody>
          <a:bodyPr/>
          <a:lstStyle/>
          <a:p>
            <a:r>
              <a:rPr lang="en-US" altLang="zh-CN" sz="4800">
                <a:latin typeface="+mn-lt"/>
                <a:ea typeface="+mn-ea"/>
                <a:cs typeface="+mn-cs"/>
              </a:rPr>
              <a:t>Framework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79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F11C326-8FFB-5540-BED8-29994B09572B}"/>
              </a:ext>
            </a:extLst>
          </p:cNvPr>
          <p:cNvSpPr txBox="1"/>
          <p:nvPr/>
        </p:nvSpPr>
        <p:spPr>
          <a:xfrm>
            <a:off x="7999093" y="3326997"/>
            <a:ext cx="258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awesome AND good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AB7C5FD8-18A6-C9CD-E37A-50AE74D6E962}"/>
              </a:ext>
            </a:extLst>
          </p:cNvPr>
          <p:cNvSpPr/>
          <p:nvPr/>
        </p:nvSpPr>
        <p:spPr>
          <a:xfrm rot="16200000">
            <a:off x="5227866" y="504669"/>
            <a:ext cx="769257" cy="3557817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74BCA-31D1-37DC-6DB2-076EA1AA2334}"/>
              </a:ext>
            </a:extLst>
          </p:cNvPr>
          <p:cNvSpPr txBox="1"/>
          <p:nvPr/>
        </p:nvSpPr>
        <p:spPr>
          <a:xfrm>
            <a:off x="277585" y="3287809"/>
            <a:ext cx="258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The food is awesome, and the service is good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E942E1D1-6EDA-9617-B3CC-176F1E681312}"/>
              </a:ext>
            </a:extLst>
          </p:cNvPr>
          <p:cNvSpPr/>
          <p:nvPr/>
        </p:nvSpPr>
        <p:spPr>
          <a:xfrm>
            <a:off x="2939110" y="342655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F20E6AC-A519-BA68-8E2E-00A43E91DA53}"/>
              </a:ext>
            </a:extLst>
          </p:cNvPr>
          <p:cNvSpPr/>
          <p:nvPr/>
        </p:nvSpPr>
        <p:spPr>
          <a:xfrm>
            <a:off x="7496409" y="335596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9263413-3990-32A7-BC44-B264F188EE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1662" y="2907795"/>
            <a:ext cx="1802765" cy="132556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4591AC-FC5F-8822-9ED9-53DC52E21314}"/>
              </a:ext>
            </a:extLst>
          </p:cNvPr>
          <p:cNvSpPr/>
          <p:nvPr/>
        </p:nvSpPr>
        <p:spPr>
          <a:xfrm>
            <a:off x="5472493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B0646-E45A-6B8F-A2BC-4D7EDF458939}"/>
              </a:ext>
            </a:extLst>
          </p:cNvPr>
          <p:cNvGrpSpPr/>
          <p:nvPr/>
        </p:nvGrpSpPr>
        <p:grpSpPr>
          <a:xfrm>
            <a:off x="5764273" y="2878082"/>
            <a:ext cx="382286" cy="1384988"/>
            <a:chOff x="5910999" y="3979817"/>
            <a:chExt cx="382286" cy="13849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64175C-24F4-D89B-6819-7B6897564874}"/>
                </a:ext>
              </a:extLst>
            </p:cNvPr>
            <p:cNvSpPr/>
            <p:nvPr/>
          </p:nvSpPr>
          <p:spPr>
            <a:xfrm>
              <a:off x="5918619" y="3979817"/>
              <a:ext cx="260642" cy="138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325789-71B4-EB75-BC19-6F4E869C72FC}"/>
                </a:ext>
              </a:extLst>
            </p:cNvPr>
            <p:cNvCxnSpPr/>
            <p:nvPr/>
          </p:nvCxnSpPr>
          <p:spPr>
            <a:xfrm>
              <a:off x="5918619" y="421386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320E3B-710A-D175-1624-5C2CBF8305E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445770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5953D0-1C22-792D-5173-C4C446B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99" y="4705181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DF53BF-0639-AF27-7B29-0583FA82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510505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192DAE-3A2C-378A-6AC0-FE3F37937529}"/>
                </a:ext>
              </a:extLst>
            </p:cNvPr>
            <p:cNvSpPr txBox="1"/>
            <p:nvPr/>
          </p:nvSpPr>
          <p:spPr>
            <a:xfrm rot="5400000">
              <a:off x="5936937" y="47090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711BBE7-0044-CE2F-3EEC-A72DC6BC51E4}"/>
              </a:ext>
            </a:extLst>
          </p:cNvPr>
          <p:cNvSpPr/>
          <p:nvPr/>
        </p:nvSpPr>
        <p:spPr>
          <a:xfrm>
            <a:off x="6150776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146FA60-3F2A-7843-6FED-4017EF63D9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01" y="183866"/>
            <a:ext cx="1822142" cy="168526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CB8ADB-F648-1BCC-5156-0A8912EB0793}"/>
              </a:ext>
            </a:extLst>
          </p:cNvPr>
          <p:cNvSpPr/>
          <p:nvPr/>
        </p:nvSpPr>
        <p:spPr>
          <a:xfrm rot="5400000">
            <a:off x="6033897" y="3245322"/>
            <a:ext cx="1554938" cy="62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RNN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/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Antecedent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blipFill>
                <a:blip r:embed="rId6"/>
                <a:stretch>
                  <a:fillRect l="-5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/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Model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blipFill>
                <a:blip r:embed="rId7"/>
                <a:stretch>
                  <a:fillRect l="-46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/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Consequent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/>
                  <a:t> (prediction)</a:t>
                </a: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blipFill>
                <a:blip r:embed="rId8"/>
                <a:stretch>
                  <a:fillRect l="-2636" t="-10667" r="-12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Brace 90">
            <a:extLst>
              <a:ext uri="{FF2B5EF4-FFF2-40B4-BE49-F238E27FC236}">
                <a16:creationId xmlns:a16="http://schemas.microsoft.com/office/drawing/2014/main" id="{979E0E5D-B7B2-E7A2-839B-C83D1B286FC9}"/>
              </a:ext>
            </a:extLst>
          </p:cNvPr>
          <p:cNvSpPr/>
          <p:nvPr/>
        </p:nvSpPr>
        <p:spPr>
          <a:xfrm>
            <a:off x="11169120" y="2952122"/>
            <a:ext cx="279500" cy="2562471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36B9A3F-75FC-5244-51B5-3DE9A174DB59}"/>
              </a:ext>
            </a:extLst>
          </p:cNvPr>
          <p:cNvSpPr txBox="1"/>
          <p:nvPr/>
        </p:nvSpPr>
        <p:spPr>
          <a:xfrm>
            <a:off x="11437755" y="3953493"/>
            <a:ext cx="82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Rule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765AF-89DE-FDE4-5F7D-971F29490E23}"/>
              </a:ext>
            </a:extLst>
          </p:cNvPr>
          <p:cNvSpPr txBox="1"/>
          <p:nvPr/>
        </p:nvSpPr>
        <p:spPr>
          <a:xfrm>
            <a:off x="7057927" y="158434"/>
            <a:ext cx="454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awesome AND tasty =&gt; positive sentiment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B114DA-122F-FAF8-46A4-69EA25928553}"/>
              </a:ext>
            </a:extLst>
          </p:cNvPr>
          <p:cNvSpPr txBox="1"/>
          <p:nvPr/>
        </p:nvSpPr>
        <p:spPr>
          <a:xfrm>
            <a:off x="4782877" y="489371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/>
              <a:t>Antecedent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143B5B-16D1-B2B0-2EB2-31AF6315A31B}"/>
              </a:ext>
            </a:extLst>
          </p:cNvPr>
          <p:cNvSpPr txBox="1"/>
          <p:nvPr/>
        </p:nvSpPr>
        <p:spPr>
          <a:xfrm>
            <a:off x="4417654" y="876514"/>
            <a:ext cx="1225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(</a:t>
            </a:r>
            <a:r>
              <a:rPr lang="en-US" altLang="zh-CN" sz="1800"/>
              <a:t>model prediction)</a:t>
            </a:r>
            <a:endParaRPr lang="en-US" sz="1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0314CC-D54F-5B2E-8B84-7C0D8B909361}"/>
              </a:ext>
            </a:extLst>
          </p:cNvPr>
          <p:cNvSpPr txBox="1"/>
          <p:nvPr/>
        </p:nvSpPr>
        <p:spPr>
          <a:xfrm>
            <a:off x="7008525" y="495385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>
                <a:solidFill>
                  <a:schemeClr val="accent2">
                    <a:lumMod val="75000"/>
                  </a:schemeClr>
                </a:solidFill>
              </a:rPr>
              <a:t>Consequent</a:t>
            </a:r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9296D7B1-EA0F-52AF-834A-85145AE6F552}"/>
              </a:ext>
            </a:extLst>
          </p:cNvPr>
          <p:cNvSpPr/>
          <p:nvPr/>
        </p:nvSpPr>
        <p:spPr>
          <a:xfrm rot="5400000">
            <a:off x="8917196" y="4156214"/>
            <a:ext cx="1030816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E029F-F5A7-4CF2-4437-DFE472C97A68}"/>
              </a:ext>
            </a:extLst>
          </p:cNvPr>
          <p:cNvGrpSpPr/>
          <p:nvPr/>
        </p:nvGrpSpPr>
        <p:grpSpPr>
          <a:xfrm>
            <a:off x="838200" y="4750433"/>
            <a:ext cx="6593484" cy="2034652"/>
            <a:chOff x="838200" y="4750433"/>
            <a:chExt cx="6593484" cy="203465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58D500D-1468-99DE-72C5-4C15D2C2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2880" y="4806791"/>
              <a:ext cx="2670698" cy="197829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/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/>
                    <a:t>1. Find all instances that satisfy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sz="2000"/>
                </a:p>
                <a:p>
                  <a:r>
                    <a:rPr lang="en-US" sz="2000"/>
                    <a:t>2. 90% of them are positive</a:t>
                  </a:r>
                </a:p>
                <a:p>
                  <a:r>
                    <a:rPr lang="en-US" sz="2000"/>
                    <a:t>3. The consequent is </a:t>
                  </a:r>
                  <a:r>
                    <a:rPr lang="en-US" sz="2000" i="1">
                      <a:solidFill>
                        <a:schemeClr val="accent2">
                          <a:lumMod val="75000"/>
                        </a:schemeClr>
                      </a:solidFill>
                    </a:rPr>
                    <a:t>Positive Sentiment (90% probability)</a:t>
                  </a:r>
                </a:p>
              </p:txBody>
            </p:sp>
          </mc:Choice>
          <mc:Fallback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blipFill>
                  <a:blip r:embed="rId10"/>
                  <a:stretch>
                    <a:fillRect l="-1833" t="-2304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4B287A9-EE4A-43E7-B3CC-772841CCB5DD}"/>
                </a:ext>
              </a:extLst>
            </p:cNvPr>
            <p:cNvSpPr/>
            <p:nvPr/>
          </p:nvSpPr>
          <p:spPr>
            <a:xfrm flipV="1">
              <a:off x="838200" y="4750433"/>
              <a:ext cx="6593262" cy="2034649"/>
            </a:xfrm>
            <a:prstGeom prst="wedgeRoundRectCallout">
              <a:avLst>
                <a:gd name="adj1" fmla="val 57588"/>
                <a:gd name="adj2" fmla="val 70618"/>
                <a:gd name="adj3" fmla="val 16667"/>
              </a:avLst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/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/>
                  <a:t>Input embedding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i="1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13858B-7043-A84A-D38F-4D35FBC6E432}"/>
              </a:ext>
            </a:extLst>
          </p:cNvPr>
          <p:cNvSpPr/>
          <p:nvPr/>
        </p:nvSpPr>
        <p:spPr>
          <a:xfrm>
            <a:off x="8010822" y="3356413"/>
            <a:ext cx="2691753" cy="400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ACCD26-122A-3FB7-14DB-C7BBD0179E0A}"/>
              </a:ext>
            </a:extLst>
          </p:cNvPr>
          <p:cNvGrpSpPr/>
          <p:nvPr/>
        </p:nvGrpSpPr>
        <p:grpSpPr>
          <a:xfrm>
            <a:off x="6865737" y="5350975"/>
            <a:ext cx="3880364" cy="748946"/>
            <a:chOff x="6865737" y="5350975"/>
            <a:chExt cx="3880364" cy="74894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9DD99D-DB66-FE02-E49A-9F64F1F3EDD2}"/>
                </a:ext>
              </a:extLst>
            </p:cNvPr>
            <p:cNvSpPr txBox="1"/>
            <p:nvPr/>
          </p:nvSpPr>
          <p:spPr>
            <a:xfrm>
              <a:off x="8158954" y="5350975"/>
              <a:ext cx="25871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>
                  <a:solidFill>
                    <a:schemeClr val="accent2">
                      <a:lumMod val="75000"/>
                    </a:schemeClr>
                  </a:solidFill>
                </a:rPr>
                <a:t>Positive sentiment</a:t>
              </a:r>
            </a:p>
            <a:p>
              <a:pPr algn="ctr"/>
              <a:r>
                <a:rPr lang="en-US" sz="2000" i="1">
                  <a:solidFill>
                    <a:schemeClr val="accent2">
                      <a:lumMod val="75000"/>
                    </a:schemeClr>
                  </a:solidFill>
                </a:rPr>
                <a:t>(90% probability)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2F91CF-7446-9155-4258-7CB9D644830C}"/>
                </a:ext>
              </a:extLst>
            </p:cNvPr>
            <p:cNvCxnSpPr/>
            <p:nvPr/>
          </p:nvCxnSpPr>
          <p:spPr>
            <a:xfrm flipV="1">
              <a:off x="6865737" y="5712295"/>
              <a:ext cx="1500809" cy="387626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C18A4B6F-7ABC-2E68-08D5-8F9E0F884072}"/>
              </a:ext>
            </a:extLst>
          </p:cNvPr>
          <p:cNvSpPr txBox="1"/>
          <p:nvPr/>
        </p:nvSpPr>
        <p:spPr>
          <a:xfrm>
            <a:off x="5870254" y="4058726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solidFill>
                  <a:schemeClr val="accent2">
                    <a:lumMod val="75000"/>
                  </a:schemeClr>
                </a:solidFill>
              </a:rPr>
              <a:t>Consequent estimator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5260DFF-1418-93DA-6D47-131B997D94FF}"/>
              </a:ext>
            </a:extLst>
          </p:cNvPr>
          <p:cNvSpPr/>
          <p:nvPr/>
        </p:nvSpPr>
        <p:spPr>
          <a:xfrm rot="16200000">
            <a:off x="10501193" y="-463326"/>
            <a:ext cx="88831" cy="2072718"/>
          </a:xfrm>
          <a:prstGeom prst="leftBrac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FD78FC1-EC3C-57C7-CC8C-D37823E0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5" y="0"/>
            <a:ext cx="3411470" cy="1024845"/>
          </a:xfrm>
        </p:spPr>
        <p:txBody>
          <a:bodyPr/>
          <a:lstStyle/>
          <a:p>
            <a:r>
              <a:rPr lang="en-US" altLang="zh-CN" sz="4800">
                <a:latin typeface="+mn-lt"/>
                <a:ea typeface="+mn-ea"/>
                <a:cs typeface="+mn-cs"/>
              </a:rPr>
              <a:t>Framework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02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>
            <a:extLst>
              <a:ext uri="{FF2B5EF4-FFF2-40B4-BE49-F238E27FC236}">
                <a16:creationId xmlns:a16="http://schemas.microsoft.com/office/drawing/2014/main" id="{4FA46F65-498A-9FFC-9068-EAEAE0042604}"/>
              </a:ext>
            </a:extLst>
          </p:cNvPr>
          <p:cNvSpPr/>
          <p:nvPr/>
        </p:nvSpPr>
        <p:spPr>
          <a:xfrm>
            <a:off x="11169120" y="2952122"/>
            <a:ext cx="279500" cy="2562471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1C326-8FFB-5540-BED8-29994B09572B}"/>
              </a:ext>
            </a:extLst>
          </p:cNvPr>
          <p:cNvSpPr txBox="1"/>
          <p:nvPr/>
        </p:nvSpPr>
        <p:spPr>
          <a:xfrm>
            <a:off x="7999093" y="3326997"/>
            <a:ext cx="258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awesome AND good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DD99D-DB66-FE02-E49A-9F64F1F3EDD2}"/>
              </a:ext>
            </a:extLst>
          </p:cNvPr>
          <p:cNvSpPr txBox="1"/>
          <p:nvPr/>
        </p:nvSpPr>
        <p:spPr>
          <a:xfrm>
            <a:off x="8158954" y="5350975"/>
            <a:ext cx="258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Positive sentiment</a:t>
            </a:r>
          </a:p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(90% probability)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AB7C5FD8-18A6-C9CD-E37A-50AE74D6E962}"/>
              </a:ext>
            </a:extLst>
          </p:cNvPr>
          <p:cNvSpPr/>
          <p:nvPr/>
        </p:nvSpPr>
        <p:spPr>
          <a:xfrm rot="16200000">
            <a:off x="5227866" y="504669"/>
            <a:ext cx="769257" cy="3557817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F20E6AC-A519-BA68-8E2E-00A43E91DA53}"/>
              </a:ext>
            </a:extLst>
          </p:cNvPr>
          <p:cNvSpPr/>
          <p:nvPr/>
        </p:nvSpPr>
        <p:spPr>
          <a:xfrm>
            <a:off x="7496409" y="335596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711BBE7-0044-CE2F-3EEC-A72DC6BC51E4}"/>
              </a:ext>
            </a:extLst>
          </p:cNvPr>
          <p:cNvSpPr/>
          <p:nvPr/>
        </p:nvSpPr>
        <p:spPr>
          <a:xfrm>
            <a:off x="6150776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146FA60-3F2A-7843-6FED-4017EF63D9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01" y="183866"/>
            <a:ext cx="1822142" cy="168526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CB8ADB-F648-1BCC-5156-0A8912EB0793}"/>
              </a:ext>
            </a:extLst>
          </p:cNvPr>
          <p:cNvSpPr/>
          <p:nvPr/>
        </p:nvSpPr>
        <p:spPr>
          <a:xfrm rot="5400000">
            <a:off x="6033897" y="3245322"/>
            <a:ext cx="1554938" cy="62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RNN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/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Antecedent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blipFill>
                <a:blip r:embed="rId5"/>
                <a:stretch>
                  <a:fillRect l="-5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/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Consequent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/>
                  <a:t> (prediction)</a:t>
                </a: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blipFill>
                <a:blip r:embed="rId6"/>
                <a:stretch>
                  <a:fillRect l="-2636" t="-10667" r="-12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row: Right 86">
            <a:extLst>
              <a:ext uri="{FF2B5EF4-FFF2-40B4-BE49-F238E27FC236}">
                <a16:creationId xmlns:a16="http://schemas.microsoft.com/office/drawing/2014/main" id="{9296D7B1-EA0F-52AF-834A-85145AE6F552}"/>
              </a:ext>
            </a:extLst>
          </p:cNvPr>
          <p:cNvSpPr/>
          <p:nvPr/>
        </p:nvSpPr>
        <p:spPr>
          <a:xfrm rot="5400000">
            <a:off x="8917196" y="4156214"/>
            <a:ext cx="1030816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E029F-F5A7-4CF2-4437-DFE472C97A68}"/>
              </a:ext>
            </a:extLst>
          </p:cNvPr>
          <p:cNvGrpSpPr/>
          <p:nvPr/>
        </p:nvGrpSpPr>
        <p:grpSpPr>
          <a:xfrm>
            <a:off x="838200" y="4750433"/>
            <a:ext cx="6593484" cy="2034652"/>
            <a:chOff x="838200" y="4750433"/>
            <a:chExt cx="6593484" cy="203465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58D500D-1468-99DE-72C5-4C15D2C2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880" y="4806791"/>
              <a:ext cx="2670698" cy="197829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/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/>
                    <a:t>1. Find all instances that satisfy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sz="2000"/>
                </a:p>
                <a:p>
                  <a:r>
                    <a:rPr lang="en-US" sz="2000"/>
                    <a:t>2. 90% of them are positive</a:t>
                  </a:r>
                </a:p>
                <a:p>
                  <a:r>
                    <a:rPr lang="en-US" sz="2000"/>
                    <a:t>3. The consequent is </a:t>
                  </a:r>
                  <a:r>
                    <a:rPr lang="en-US" sz="2000" i="1">
                      <a:solidFill>
                        <a:schemeClr val="accent2">
                          <a:lumMod val="75000"/>
                        </a:schemeClr>
                      </a:solidFill>
                    </a:rPr>
                    <a:t>Positive Sentiment (90% probability)</a:t>
                  </a:r>
                </a:p>
              </p:txBody>
            </p:sp>
          </mc:Choice>
          <mc:Fallback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blipFill>
                  <a:blip r:embed="rId8"/>
                  <a:stretch>
                    <a:fillRect l="-1833" t="-2304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4B287A9-EE4A-43E7-B3CC-772841CCB5DD}"/>
                </a:ext>
              </a:extLst>
            </p:cNvPr>
            <p:cNvSpPr/>
            <p:nvPr/>
          </p:nvSpPr>
          <p:spPr>
            <a:xfrm flipV="1">
              <a:off x="838200" y="4750433"/>
              <a:ext cx="6593262" cy="2034649"/>
            </a:xfrm>
            <a:prstGeom prst="wedgeRoundRectCallout">
              <a:avLst>
                <a:gd name="adj1" fmla="val 57588"/>
                <a:gd name="adj2" fmla="val 70618"/>
                <a:gd name="adj3" fmla="val 16667"/>
              </a:avLst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/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/>
                  <a:t>Input embedding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i="1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18A4B6F-7ABC-2E68-08D5-8F9E0F884072}"/>
              </a:ext>
            </a:extLst>
          </p:cNvPr>
          <p:cNvSpPr txBox="1"/>
          <p:nvPr/>
        </p:nvSpPr>
        <p:spPr>
          <a:xfrm>
            <a:off x="5870745" y="4058574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solidFill>
                  <a:schemeClr val="accent2">
                    <a:lumMod val="75000"/>
                  </a:schemeClr>
                </a:solidFill>
              </a:rPr>
              <a:t>Consequent estimator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F3A594-31A3-90EF-FF7D-4561878F53F3}"/>
              </a:ext>
            </a:extLst>
          </p:cNvPr>
          <p:cNvSpPr txBox="1"/>
          <p:nvPr/>
        </p:nvSpPr>
        <p:spPr>
          <a:xfrm>
            <a:off x="6854627" y="120289"/>
            <a:ext cx="420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Optimize the cross-entropy loss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88FD96-AE04-E934-71C0-613E2EB96B4E}"/>
              </a:ext>
            </a:extLst>
          </p:cNvPr>
          <p:cNvSpPr txBox="1"/>
          <p:nvPr/>
        </p:nvSpPr>
        <p:spPr>
          <a:xfrm>
            <a:off x="6410588" y="1566896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=&gt; positive sentiment (</a:t>
            </a:r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50%</a:t>
            </a:r>
            <a:r>
              <a:rPr lang="en-US" sz="2000" i="1">
                <a:solidFill>
                  <a:srgbClr val="C00000"/>
                </a:solidFill>
              </a:rPr>
              <a:t> </a:t>
            </a:r>
            <a:r>
              <a:rPr lang="en-US" sz="2000" i="1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9DC5D6-B8AF-80F9-4CA3-9B51BBF389DE}"/>
              </a:ext>
            </a:extLst>
          </p:cNvPr>
          <p:cNvSpPr txBox="1"/>
          <p:nvPr/>
        </p:nvSpPr>
        <p:spPr>
          <a:xfrm>
            <a:off x="6410588" y="1212200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6">
                    <a:lumMod val="50000"/>
                  </a:schemeClr>
                </a:solidFill>
              </a:rPr>
              <a:t>awesome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2000" i="1">
                <a:solidFill>
                  <a:schemeClr val="accent6">
                    <a:lumMod val="50000"/>
                  </a:schemeClr>
                </a:solidFill>
              </a:rPr>
              <a:t>good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 =&gt; pos (</a:t>
            </a:r>
            <a:r>
              <a:rPr lang="en-US" sz="2000" i="1">
                <a:solidFill>
                  <a:schemeClr val="accent6">
                    <a:lumMod val="50000"/>
                  </a:schemeClr>
                </a:solidFill>
              </a:rPr>
              <a:t>90% </a:t>
            </a:r>
            <a:r>
              <a:rPr lang="en-US" sz="2000" i="1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366753-0D78-4E6C-C342-2633A969604F}"/>
              </a:ext>
            </a:extLst>
          </p:cNvPr>
          <p:cNvSpPr txBox="1"/>
          <p:nvPr/>
        </p:nvSpPr>
        <p:spPr>
          <a:xfrm>
            <a:off x="11068113" y="1630217"/>
            <a:ext cx="10170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Large loss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FC13E30-843E-C192-7BA0-AB58DA9E88EE}"/>
              </a:ext>
            </a:extLst>
          </p:cNvPr>
          <p:cNvSpPr txBox="1"/>
          <p:nvPr/>
        </p:nvSpPr>
        <p:spPr>
          <a:xfrm>
            <a:off x="11058214" y="1266868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Small </a:t>
            </a:r>
            <a:r>
              <a:rPr lang="en-US" altLang="zh-CN" sz="2000">
                <a:solidFill>
                  <a:schemeClr val="accent6">
                    <a:lumMod val="50000"/>
                  </a:schemeClr>
                </a:solidFill>
              </a:rPr>
              <a:t>loss</a:t>
            </a:r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EDADB25-8F52-8A6D-72B0-04C55ED375B5}"/>
              </a:ext>
            </a:extLst>
          </p:cNvPr>
          <p:cNvSpPr txBox="1"/>
          <p:nvPr/>
        </p:nvSpPr>
        <p:spPr>
          <a:xfrm>
            <a:off x="6793479" y="489824"/>
            <a:ext cx="444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Automatically find rules that can well distinguish positive and negative samples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74BCA-31D1-37DC-6DB2-076EA1AA2334}"/>
              </a:ext>
            </a:extLst>
          </p:cNvPr>
          <p:cNvSpPr txBox="1"/>
          <p:nvPr/>
        </p:nvSpPr>
        <p:spPr>
          <a:xfrm>
            <a:off x="277585" y="3287809"/>
            <a:ext cx="258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The food is awesome, and the service is good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9263413-3990-32A7-BC44-B264F188EE5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1662" y="2907795"/>
            <a:ext cx="1802765" cy="132556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4591AC-FC5F-8822-9ED9-53DC52E21314}"/>
              </a:ext>
            </a:extLst>
          </p:cNvPr>
          <p:cNvSpPr/>
          <p:nvPr/>
        </p:nvSpPr>
        <p:spPr>
          <a:xfrm>
            <a:off x="5472493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B0646-E45A-6B8F-A2BC-4D7EDF458939}"/>
              </a:ext>
            </a:extLst>
          </p:cNvPr>
          <p:cNvGrpSpPr/>
          <p:nvPr/>
        </p:nvGrpSpPr>
        <p:grpSpPr>
          <a:xfrm>
            <a:off x="5764273" y="2878082"/>
            <a:ext cx="382286" cy="1384988"/>
            <a:chOff x="5910999" y="3979817"/>
            <a:chExt cx="382286" cy="13849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64175C-24F4-D89B-6819-7B6897564874}"/>
                </a:ext>
              </a:extLst>
            </p:cNvPr>
            <p:cNvSpPr/>
            <p:nvPr/>
          </p:nvSpPr>
          <p:spPr>
            <a:xfrm>
              <a:off x="5918619" y="3979817"/>
              <a:ext cx="260642" cy="138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325789-71B4-EB75-BC19-6F4E869C72FC}"/>
                </a:ext>
              </a:extLst>
            </p:cNvPr>
            <p:cNvCxnSpPr/>
            <p:nvPr/>
          </p:nvCxnSpPr>
          <p:spPr>
            <a:xfrm>
              <a:off x="5918619" y="421386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320E3B-710A-D175-1624-5C2CBF8305E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445770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5953D0-1C22-792D-5173-C4C446B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99" y="4705181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DF53BF-0639-AF27-7B29-0583FA82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510505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192DAE-3A2C-378A-6AC0-FE3F37937529}"/>
                </a:ext>
              </a:extLst>
            </p:cNvPr>
            <p:cNvSpPr txBox="1"/>
            <p:nvPr/>
          </p:nvSpPr>
          <p:spPr>
            <a:xfrm rot="5400000">
              <a:off x="5936937" y="47090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/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Model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blipFill>
                <a:blip r:embed="rId11"/>
                <a:stretch>
                  <a:fillRect l="-46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Right 51">
            <a:extLst>
              <a:ext uri="{FF2B5EF4-FFF2-40B4-BE49-F238E27FC236}">
                <a16:creationId xmlns:a16="http://schemas.microsoft.com/office/drawing/2014/main" id="{1CE9E6C8-3A4C-3D82-5399-F610DEFAF33A}"/>
              </a:ext>
            </a:extLst>
          </p:cNvPr>
          <p:cNvSpPr/>
          <p:nvPr/>
        </p:nvSpPr>
        <p:spPr>
          <a:xfrm>
            <a:off x="2940957" y="342549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FEBBEB-F594-C7DC-6931-58A82C7A01AC}"/>
              </a:ext>
            </a:extLst>
          </p:cNvPr>
          <p:cNvSpPr txBox="1"/>
          <p:nvPr/>
        </p:nvSpPr>
        <p:spPr>
          <a:xfrm>
            <a:off x="11437755" y="3953493"/>
            <a:ext cx="82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Rule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F30D6-F019-57C2-CAB6-F3E7B12EEEF6}"/>
              </a:ext>
            </a:extLst>
          </p:cNvPr>
          <p:cNvSpPr txBox="1"/>
          <p:nvPr/>
        </p:nvSpPr>
        <p:spPr>
          <a:xfrm>
            <a:off x="3424404" y="1180114"/>
            <a:ext cx="29690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accent6">
                    <a:lumMod val="50000"/>
                  </a:schemeClr>
                </a:solidFill>
              </a:rPr>
              <a:t>High</a:t>
            </a:r>
            <a:r>
              <a:rPr lang="en-US" altLang="zh-CN" sz="2400"/>
              <a:t> Human Precision</a:t>
            </a:r>
            <a:endParaRPr lang="en-US" sz="2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45A4EF-D5D4-9744-31D2-CC04DAE7B465}"/>
              </a:ext>
            </a:extLst>
          </p:cNvPr>
          <p:cNvSpPr/>
          <p:nvPr/>
        </p:nvSpPr>
        <p:spPr>
          <a:xfrm>
            <a:off x="6500220" y="1200853"/>
            <a:ext cx="4343371" cy="43547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18138A6-52EA-C30A-1D1F-3A751707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5" y="0"/>
            <a:ext cx="3411470" cy="1024845"/>
          </a:xfrm>
        </p:spPr>
        <p:txBody>
          <a:bodyPr>
            <a:normAutofit fontScale="90000"/>
          </a:bodyPr>
          <a:lstStyle/>
          <a:p>
            <a:r>
              <a:rPr lang="en-US" altLang="zh-CN" sz="4800">
                <a:latin typeface="+mn-lt"/>
                <a:ea typeface="+mn-ea"/>
                <a:cs typeface="+mn-cs"/>
              </a:rPr>
              <a:t>Optimization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83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>
            <a:extLst>
              <a:ext uri="{FF2B5EF4-FFF2-40B4-BE49-F238E27FC236}">
                <a16:creationId xmlns:a16="http://schemas.microsoft.com/office/drawing/2014/main" id="{4FA46F65-498A-9FFC-9068-EAEAE0042604}"/>
              </a:ext>
            </a:extLst>
          </p:cNvPr>
          <p:cNvSpPr/>
          <p:nvPr/>
        </p:nvSpPr>
        <p:spPr>
          <a:xfrm>
            <a:off x="11169120" y="2952122"/>
            <a:ext cx="279500" cy="2562471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1C326-8FFB-5540-BED8-29994B09572B}"/>
              </a:ext>
            </a:extLst>
          </p:cNvPr>
          <p:cNvSpPr txBox="1"/>
          <p:nvPr/>
        </p:nvSpPr>
        <p:spPr>
          <a:xfrm>
            <a:off x="7999093" y="3326997"/>
            <a:ext cx="258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awesome AND good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DD99D-DB66-FE02-E49A-9F64F1F3EDD2}"/>
              </a:ext>
            </a:extLst>
          </p:cNvPr>
          <p:cNvSpPr txBox="1"/>
          <p:nvPr/>
        </p:nvSpPr>
        <p:spPr>
          <a:xfrm>
            <a:off x="8158954" y="5350975"/>
            <a:ext cx="258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Positive sentiment</a:t>
            </a:r>
          </a:p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(90% probability)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AB7C5FD8-18A6-C9CD-E37A-50AE74D6E962}"/>
              </a:ext>
            </a:extLst>
          </p:cNvPr>
          <p:cNvSpPr/>
          <p:nvPr/>
        </p:nvSpPr>
        <p:spPr>
          <a:xfrm rot="16200000">
            <a:off x="5227866" y="504669"/>
            <a:ext cx="769257" cy="3557817"/>
          </a:xfrm>
          <a:prstGeom prst="rightBrac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F20E6AC-A519-BA68-8E2E-00A43E91DA53}"/>
              </a:ext>
            </a:extLst>
          </p:cNvPr>
          <p:cNvSpPr/>
          <p:nvPr/>
        </p:nvSpPr>
        <p:spPr>
          <a:xfrm>
            <a:off x="7496409" y="335596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711BBE7-0044-CE2F-3EEC-A72DC6BC51E4}"/>
              </a:ext>
            </a:extLst>
          </p:cNvPr>
          <p:cNvSpPr/>
          <p:nvPr/>
        </p:nvSpPr>
        <p:spPr>
          <a:xfrm>
            <a:off x="6150776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146FA60-3F2A-7843-6FED-4017EF63D9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701" y="183866"/>
            <a:ext cx="1822142" cy="168526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CB8ADB-F648-1BCC-5156-0A8912EB0793}"/>
              </a:ext>
            </a:extLst>
          </p:cNvPr>
          <p:cNvSpPr/>
          <p:nvPr/>
        </p:nvSpPr>
        <p:spPr>
          <a:xfrm rot="5400000">
            <a:off x="6033897" y="3245322"/>
            <a:ext cx="1554938" cy="622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RNN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/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Antecedent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B04F829-C214-525A-44A6-7FCA16B4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444" y="2858087"/>
                <a:ext cx="1898468" cy="461665"/>
              </a:xfrm>
              <a:prstGeom prst="rect">
                <a:avLst/>
              </a:prstGeom>
              <a:blipFill>
                <a:blip r:embed="rId5"/>
                <a:stretch>
                  <a:fillRect l="-5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/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Consequent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/>
                  <a:t> (prediction)</a:t>
                </a: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B6D02FC-8B52-7555-20C4-A3E6817E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85" y="4874820"/>
                <a:ext cx="3464346" cy="461665"/>
              </a:xfrm>
              <a:prstGeom prst="rect">
                <a:avLst/>
              </a:prstGeom>
              <a:blipFill>
                <a:blip r:embed="rId6"/>
                <a:stretch>
                  <a:fillRect l="-2636" t="-10667" r="-123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row: Right 86">
            <a:extLst>
              <a:ext uri="{FF2B5EF4-FFF2-40B4-BE49-F238E27FC236}">
                <a16:creationId xmlns:a16="http://schemas.microsoft.com/office/drawing/2014/main" id="{9296D7B1-EA0F-52AF-834A-85145AE6F552}"/>
              </a:ext>
            </a:extLst>
          </p:cNvPr>
          <p:cNvSpPr/>
          <p:nvPr/>
        </p:nvSpPr>
        <p:spPr>
          <a:xfrm rot="5400000">
            <a:off x="8917196" y="4156214"/>
            <a:ext cx="1030816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E029F-F5A7-4CF2-4437-DFE472C97A68}"/>
              </a:ext>
            </a:extLst>
          </p:cNvPr>
          <p:cNvGrpSpPr/>
          <p:nvPr/>
        </p:nvGrpSpPr>
        <p:grpSpPr>
          <a:xfrm>
            <a:off x="838200" y="4750433"/>
            <a:ext cx="6593484" cy="2034652"/>
            <a:chOff x="838200" y="4750433"/>
            <a:chExt cx="6593484" cy="203465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E58D500D-1468-99DE-72C5-4C15D2C2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880" y="4806791"/>
              <a:ext cx="2670698" cy="197829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/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/>
                    <a:t>1. Find all instances that satisfy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sz="2000"/>
                </a:p>
                <a:p>
                  <a:r>
                    <a:rPr lang="en-US" sz="2000"/>
                    <a:t>2. 90% of them are positive</a:t>
                  </a:r>
                </a:p>
                <a:p>
                  <a:r>
                    <a:rPr lang="en-US" sz="2000"/>
                    <a:t>3. The consequent is </a:t>
                  </a:r>
                  <a:r>
                    <a:rPr lang="en-US" sz="2000" i="1">
                      <a:solidFill>
                        <a:schemeClr val="accent2">
                          <a:lumMod val="75000"/>
                        </a:schemeClr>
                      </a:solidFill>
                    </a:rPr>
                    <a:t>Positive Sentiment (90% probability)</a:t>
                  </a:r>
                </a:p>
              </p:txBody>
            </p:sp>
          </mc:Choice>
          <mc:Fallback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564818D-1A1D-8EF3-8879-EF2ACE370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030" y="5140825"/>
                  <a:ext cx="3658654" cy="1323439"/>
                </a:xfrm>
                <a:prstGeom prst="rect">
                  <a:avLst/>
                </a:prstGeom>
                <a:blipFill>
                  <a:blip r:embed="rId8"/>
                  <a:stretch>
                    <a:fillRect l="-1833" t="-2304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4B287A9-EE4A-43E7-B3CC-772841CCB5DD}"/>
                </a:ext>
              </a:extLst>
            </p:cNvPr>
            <p:cNvSpPr/>
            <p:nvPr/>
          </p:nvSpPr>
          <p:spPr>
            <a:xfrm flipV="1">
              <a:off x="838200" y="4750433"/>
              <a:ext cx="6593262" cy="2034649"/>
            </a:xfrm>
            <a:prstGeom prst="wedgeRoundRectCallout">
              <a:avLst>
                <a:gd name="adj1" fmla="val 57588"/>
                <a:gd name="adj2" fmla="val 70618"/>
                <a:gd name="adj3" fmla="val 16667"/>
              </a:avLst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/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/>
                  <a:t>Input embedding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i="1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E960D0-9804-2148-1FC0-59DE39B4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02" y="2384698"/>
                <a:ext cx="4154279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18A4B6F-7ABC-2E68-08D5-8F9E0F884072}"/>
              </a:ext>
            </a:extLst>
          </p:cNvPr>
          <p:cNvSpPr txBox="1"/>
          <p:nvPr/>
        </p:nvSpPr>
        <p:spPr>
          <a:xfrm>
            <a:off x="5870745" y="4058574"/>
            <a:ext cx="712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solidFill>
                  <a:schemeClr val="accent2">
                    <a:lumMod val="75000"/>
                  </a:schemeClr>
                </a:solidFill>
              </a:rPr>
              <a:t>Consequent estimator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F3A594-31A3-90EF-FF7D-4561878F53F3}"/>
              </a:ext>
            </a:extLst>
          </p:cNvPr>
          <p:cNvSpPr txBox="1"/>
          <p:nvPr/>
        </p:nvSpPr>
        <p:spPr>
          <a:xfrm>
            <a:off x="6854627" y="120289"/>
            <a:ext cx="420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Optimize the cross-entropy loss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88FD96-AE04-E934-71C0-613E2EB96B4E}"/>
              </a:ext>
            </a:extLst>
          </p:cNvPr>
          <p:cNvSpPr txBox="1"/>
          <p:nvPr/>
        </p:nvSpPr>
        <p:spPr>
          <a:xfrm>
            <a:off x="6410588" y="1566896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=&gt; positive sentiment (</a:t>
            </a:r>
            <a:r>
              <a:rPr lang="en-US" sz="2000" i="1">
                <a:solidFill>
                  <a:schemeClr val="accent2">
                    <a:lumMod val="75000"/>
                  </a:schemeClr>
                </a:solidFill>
              </a:rPr>
              <a:t>50%</a:t>
            </a:r>
            <a:r>
              <a:rPr lang="en-US" sz="2000" i="1">
                <a:solidFill>
                  <a:srgbClr val="C00000"/>
                </a:solidFill>
              </a:rPr>
              <a:t> </a:t>
            </a:r>
            <a:r>
              <a:rPr lang="en-US" sz="2000" i="1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9DC5D6-B8AF-80F9-4CA3-9B51BBF389DE}"/>
              </a:ext>
            </a:extLst>
          </p:cNvPr>
          <p:cNvSpPr txBox="1"/>
          <p:nvPr/>
        </p:nvSpPr>
        <p:spPr>
          <a:xfrm>
            <a:off x="6410588" y="1212200"/>
            <a:ext cx="464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accent6">
                    <a:lumMod val="50000"/>
                  </a:schemeClr>
                </a:solidFill>
              </a:rPr>
              <a:t>awesome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2000" i="1">
                <a:solidFill>
                  <a:schemeClr val="accent6">
                    <a:lumMod val="50000"/>
                  </a:schemeClr>
                </a:solidFill>
              </a:rPr>
              <a:t>good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 =&gt; pos (</a:t>
            </a:r>
            <a:r>
              <a:rPr lang="en-US" sz="2000" i="1">
                <a:solidFill>
                  <a:schemeClr val="accent6">
                    <a:lumMod val="50000"/>
                  </a:schemeClr>
                </a:solidFill>
              </a:rPr>
              <a:t>90% </a:t>
            </a:r>
            <a:r>
              <a:rPr lang="en-US" sz="2000" i="1">
                <a:solidFill>
                  <a:schemeClr val="bg2">
                    <a:lumMod val="75000"/>
                  </a:schemeClr>
                </a:solidFill>
              </a:rPr>
              <a:t>prob</a:t>
            </a:r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366753-0D78-4E6C-C342-2633A969604F}"/>
              </a:ext>
            </a:extLst>
          </p:cNvPr>
          <p:cNvSpPr txBox="1"/>
          <p:nvPr/>
        </p:nvSpPr>
        <p:spPr>
          <a:xfrm>
            <a:off x="11068113" y="1630217"/>
            <a:ext cx="10170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Large loss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FC13E30-843E-C192-7BA0-AB58DA9E88EE}"/>
              </a:ext>
            </a:extLst>
          </p:cNvPr>
          <p:cNvSpPr txBox="1"/>
          <p:nvPr/>
        </p:nvSpPr>
        <p:spPr>
          <a:xfrm>
            <a:off x="11058214" y="1266868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Small </a:t>
            </a:r>
            <a:r>
              <a:rPr lang="en-US" altLang="zh-CN" sz="2000">
                <a:solidFill>
                  <a:schemeClr val="accent6">
                    <a:lumMod val="50000"/>
                  </a:schemeClr>
                </a:solidFill>
              </a:rPr>
              <a:t>loss</a:t>
            </a:r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EDADB25-8F52-8A6D-72B0-04C55ED375B5}"/>
              </a:ext>
            </a:extLst>
          </p:cNvPr>
          <p:cNvSpPr txBox="1"/>
          <p:nvPr/>
        </p:nvSpPr>
        <p:spPr>
          <a:xfrm>
            <a:off x="6793479" y="489824"/>
            <a:ext cx="444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Automatically find rules that can well distinguish positive and negative samples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E74BCA-31D1-37DC-6DB2-076EA1AA2334}"/>
              </a:ext>
            </a:extLst>
          </p:cNvPr>
          <p:cNvSpPr txBox="1"/>
          <p:nvPr/>
        </p:nvSpPr>
        <p:spPr>
          <a:xfrm>
            <a:off x="277585" y="3287809"/>
            <a:ext cx="258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The food is awesome, and the service is good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9263413-3990-32A7-BC44-B264F188EE5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1662" y="2907795"/>
            <a:ext cx="1802765" cy="132556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4591AC-FC5F-8822-9ED9-53DC52E21314}"/>
              </a:ext>
            </a:extLst>
          </p:cNvPr>
          <p:cNvSpPr/>
          <p:nvPr/>
        </p:nvSpPr>
        <p:spPr>
          <a:xfrm>
            <a:off x="5472493" y="3456181"/>
            <a:ext cx="214559" cy="2287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EB0646-E45A-6B8F-A2BC-4D7EDF458939}"/>
              </a:ext>
            </a:extLst>
          </p:cNvPr>
          <p:cNvGrpSpPr/>
          <p:nvPr/>
        </p:nvGrpSpPr>
        <p:grpSpPr>
          <a:xfrm>
            <a:off x="5764273" y="2878082"/>
            <a:ext cx="382286" cy="1384988"/>
            <a:chOff x="5910999" y="3979817"/>
            <a:chExt cx="382286" cy="13849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64175C-24F4-D89B-6819-7B6897564874}"/>
                </a:ext>
              </a:extLst>
            </p:cNvPr>
            <p:cNvSpPr/>
            <p:nvPr/>
          </p:nvSpPr>
          <p:spPr>
            <a:xfrm>
              <a:off x="5918619" y="3979817"/>
              <a:ext cx="260642" cy="1384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0325789-71B4-EB75-BC19-6F4E869C72FC}"/>
                </a:ext>
              </a:extLst>
            </p:cNvPr>
            <p:cNvCxnSpPr/>
            <p:nvPr/>
          </p:nvCxnSpPr>
          <p:spPr>
            <a:xfrm>
              <a:off x="5918619" y="421386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320E3B-710A-D175-1624-5C2CBF8305E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445770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5953D0-1C22-792D-5173-C4C446B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5910999" y="4705181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DF53BF-0639-AF27-7B29-0583FA82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18" y="5105050"/>
              <a:ext cx="260642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192DAE-3A2C-378A-6AC0-FE3F37937529}"/>
                </a:ext>
              </a:extLst>
            </p:cNvPr>
            <p:cNvSpPr txBox="1"/>
            <p:nvPr/>
          </p:nvSpPr>
          <p:spPr>
            <a:xfrm rot="5400000">
              <a:off x="5936937" y="47090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/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Model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2103CE4-D843-3CB4-18FE-ED46A799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" y="2826144"/>
                <a:ext cx="1971694" cy="461665"/>
              </a:xfrm>
              <a:prstGeom prst="rect">
                <a:avLst/>
              </a:prstGeom>
              <a:blipFill>
                <a:blip r:embed="rId11"/>
                <a:stretch>
                  <a:fillRect l="-46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Right 51">
            <a:extLst>
              <a:ext uri="{FF2B5EF4-FFF2-40B4-BE49-F238E27FC236}">
                <a16:creationId xmlns:a16="http://schemas.microsoft.com/office/drawing/2014/main" id="{1CE9E6C8-3A4C-3D82-5399-F610DEFAF33A}"/>
              </a:ext>
            </a:extLst>
          </p:cNvPr>
          <p:cNvSpPr/>
          <p:nvPr/>
        </p:nvSpPr>
        <p:spPr>
          <a:xfrm>
            <a:off x="2940957" y="3425495"/>
            <a:ext cx="464457" cy="371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FEBBEB-F594-C7DC-6931-58A82C7A01AC}"/>
              </a:ext>
            </a:extLst>
          </p:cNvPr>
          <p:cNvSpPr txBox="1"/>
          <p:nvPr/>
        </p:nvSpPr>
        <p:spPr>
          <a:xfrm>
            <a:off x="11437755" y="3953493"/>
            <a:ext cx="82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Rule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F30D6-F019-57C2-CAB6-F3E7B12EEEF6}"/>
              </a:ext>
            </a:extLst>
          </p:cNvPr>
          <p:cNvSpPr txBox="1"/>
          <p:nvPr/>
        </p:nvSpPr>
        <p:spPr>
          <a:xfrm>
            <a:off x="3424404" y="1180114"/>
            <a:ext cx="29690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accent6">
                    <a:lumMod val="50000"/>
                  </a:schemeClr>
                </a:solidFill>
              </a:rPr>
              <a:t>High</a:t>
            </a:r>
            <a:r>
              <a:rPr lang="en-US" altLang="zh-CN" sz="2400"/>
              <a:t> Human Precision</a:t>
            </a:r>
            <a:endParaRPr lang="en-US" sz="2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45A4EF-D5D4-9744-31D2-CC04DAE7B465}"/>
              </a:ext>
            </a:extLst>
          </p:cNvPr>
          <p:cNvSpPr/>
          <p:nvPr/>
        </p:nvSpPr>
        <p:spPr>
          <a:xfrm>
            <a:off x="6500220" y="1200853"/>
            <a:ext cx="4343371" cy="43547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18138A6-52EA-C30A-1D1F-3A751707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5" y="0"/>
            <a:ext cx="3411470" cy="1024845"/>
          </a:xfrm>
        </p:spPr>
        <p:txBody>
          <a:bodyPr>
            <a:normAutofit fontScale="90000"/>
          </a:bodyPr>
          <a:lstStyle/>
          <a:p>
            <a:r>
              <a:rPr lang="en-US" altLang="zh-CN" sz="4800">
                <a:latin typeface="+mn-lt"/>
                <a:ea typeface="+mn-ea"/>
                <a:cs typeface="+mn-cs"/>
              </a:rPr>
              <a:t>Optimization</a:t>
            </a:r>
            <a:endParaRPr lang="en-US"/>
          </a:p>
        </p:txBody>
      </p:sp>
      <p:sp>
        <p:nvSpPr>
          <p:cNvPr id="10" name="Speech Bubble: Rectangle with Corners Rounded 17">
            <a:extLst>
              <a:ext uri="{FF2B5EF4-FFF2-40B4-BE49-F238E27FC236}">
                <a16:creationId xmlns:a16="http://schemas.microsoft.com/office/drawing/2014/main" id="{F6BD0C2F-36C0-7A11-E846-91FBA123A3E9}"/>
              </a:ext>
            </a:extLst>
          </p:cNvPr>
          <p:cNvSpPr/>
          <p:nvPr/>
        </p:nvSpPr>
        <p:spPr>
          <a:xfrm>
            <a:off x="7526288" y="2035121"/>
            <a:ext cx="4154278" cy="667413"/>
          </a:xfrm>
          <a:prstGeom prst="wedgeRoundRectCallout">
            <a:avLst>
              <a:gd name="adj1" fmla="val -54384"/>
              <a:gd name="adj2" fmla="val 111589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Decoded with Gumbel </a:t>
            </a:r>
            <a:r>
              <a:rPr lang="en-US" sz="2400" err="1">
                <a:solidFill>
                  <a:schemeClr val="tx1"/>
                </a:solidFill>
              </a:rPr>
              <a:t>Softmax</a:t>
            </a:r>
            <a:endParaRPr lang="en-US" sz="24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79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사각형: 둥근 모서리 11">
            <a:extLst>
              <a:ext uri="{FF2B5EF4-FFF2-40B4-BE49-F238E27FC236}">
                <a16:creationId xmlns:a16="http://schemas.microsoft.com/office/drawing/2014/main" id="{038D2087-2CB4-4EA4-BB72-5486DE698CC0}"/>
              </a:ext>
            </a:extLst>
          </p:cNvPr>
          <p:cNvSpPr/>
          <p:nvPr/>
        </p:nvSpPr>
        <p:spPr>
          <a:xfrm>
            <a:off x="3435755" y="3415885"/>
            <a:ext cx="5147752" cy="3324586"/>
          </a:xfrm>
          <a:prstGeom prst="roundRect">
            <a:avLst>
              <a:gd name="adj" fmla="val 61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B0BB43C-A845-43F4-8E14-00191C48765D}"/>
              </a:ext>
            </a:extLst>
          </p:cNvPr>
          <p:cNvSpPr/>
          <p:nvPr/>
        </p:nvSpPr>
        <p:spPr>
          <a:xfrm>
            <a:off x="0" y="5712"/>
            <a:ext cx="12192000" cy="10248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altLang="zh-CN" sz="4800" b="1"/>
              <a:t>Details About Consequent Estimator</a:t>
            </a:r>
            <a:endParaRPr lang="ko-KR" altLang="en-US" sz="4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8175A5-F991-4B9D-AAC8-82E2890F69A4}"/>
              </a:ext>
            </a:extLst>
          </p:cNvPr>
          <p:cNvSpPr txBox="1"/>
          <p:nvPr/>
        </p:nvSpPr>
        <p:spPr>
          <a:xfrm>
            <a:off x="3558237" y="3480854"/>
            <a:ext cx="3934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Neural Consequent Estimator</a:t>
            </a:r>
          </a:p>
        </p:txBody>
      </p:sp>
      <p:sp>
        <p:nvSpPr>
          <p:cNvPr id="68" name="Speech Bubble: Rectangle with Corners Rounded 17">
            <a:extLst>
              <a:ext uri="{FF2B5EF4-FFF2-40B4-BE49-F238E27FC236}">
                <a16:creationId xmlns:a16="http://schemas.microsoft.com/office/drawing/2014/main" id="{96821AF8-3FA3-41AE-9EAB-F305B21C9A7A}"/>
              </a:ext>
            </a:extLst>
          </p:cNvPr>
          <p:cNvSpPr/>
          <p:nvPr/>
        </p:nvSpPr>
        <p:spPr>
          <a:xfrm flipV="1">
            <a:off x="256854" y="1230598"/>
            <a:ext cx="5565895" cy="1972100"/>
          </a:xfrm>
          <a:prstGeom prst="wedgeRoundRectCallout">
            <a:avLst>
              <a:gd name="adj1" fmla="val -3913"/>
              <a:gd name="adj2" fmla="val -72170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89D7B7-6D64-423E-8924-1ADC436A17B5}"/>
              </a:ext>
            </a:extLst>
          </p:cNvPr>
          <p:cNvSpPr txBox="1"/>
          <p:nvPr/>
        </p:nvSpPr>
        <p:spPr>
          <a:xfrm>
            <a:off x="889863" y="1375924"/>
            <a:ext cx="1381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Sampled</a:t>
            </a:r>
          </a:p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Antecedents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B694C89D-EEEC-4BAD-91BF-523ADE993EA5}"/>
              </a:ext>
            </a:extLst>
          </p:cNvPr>
          <p:cNvSpPr/>
          <p:nvPr/>
        </p:nvSpPr>
        <p:spPr>
          <a:xfrm>
            <a:off x="383207" y="2244080"/>
            <a:ext cx="2436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i="1"/>
              <a:t>awesome AND good</a:t>
            </a:r>
          </a:p>
          <a:p>
            <a:pPr algn="ctr"/>
            <a:r>
              <a:rPr lang="en-US" altLang="zh-CN" i="1"/>
              <a:t>very </a:t>
            </a:r>
            <a:r>
              <a:rPr lang="en-US" altLang="ko-KR" i="1"/>
              <a:t>AND good</a:t>
            </a:r>
          </a:p>
          <a:p>
            <a:pPr algn="ctr"/>
            <a:r>
              <a:rPr lang="en-US" altLang="zh-CN" i="1"/>
              <a:t>……</a:t>
            </a:r>
          </a:p>
        </p:txBody>
      </p:sp>
      <p:graphicFrame>
        <p:nvGraphicFramePr>
          <p:cNvPr id="73" name="표 72">
            <a:extLst>
              <a:ext uri="{FF2B5EF4-FFF2-40B4-BE49-F238E27FC236}">
                <a16:creationId xmlns:a16="http://schemas.microsoft.com/office/drawing/2014/main" id="{578123B3-B914-4B6E-84BE-10444C183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11177"/>
              </p:ext>
            </p:extLst>
          </p:nvPr>
        </p:nvGraphicFramePr>
        <p:xfrm>
          <a:off x="4266079" y="1958247"/>
          <a:ext cx="13422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0">
                  <a:extLst>
                    <a:ext uri="{9D8B030D-6E8A-4147-A177-3AD203B41FA5}">
                      <a16:colId xmlns:a16="http://schemas.microsoft.com/office/drawing/2014/main" val="307191842"/>
                    </a:ext>
                  </a:extLst>
                </a:gridCol>
                <a:gridCol w="671140">
                  <a:extLst>
                    <a:ext uri="{9D8B030D-6E8A-4147-A177-3AD203B41FA5}">
                      <a16:colId xmlns:a16="http://schemas.microsoft.com/office/drawing/2014/main" val="2942674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pos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neg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900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0.90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0.10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183959"/>
                  </a:ext>
                </a:extLst>
              </a:tr>
            </a:tbl>
          </a:graphicData>
        </a:graphic>
      </p:graphicFrame>
      <p:graphicFrame>
        <p:nvGraphicFramePr>
          <p:cNvPr id="74" name="표 73">
            <a:extLst>
              <a:ext uri="{FF2B5EF4-FFF2-40B4-BE49-F238E27FC236}">
                <a16:creationId xmlns:a16="http://schemas.microsoft.com/office/drawing/2014/main" id="{4DEC89FE-698F-4746-9FAF-061191A93E27}"/>
              </a:ext>
            </a:extLst>
          </p:cNvPr>
          <p:cNvGraphicFramePr>
            <a:graphicFrameLocks noGrp="1"/>
          </p:cNvGraphicFramePr>
          <p:nvPr/>
        </p:nvGraphicFramePr>
        <p:xfrm>
          <a:off x="4275780" y="2612158"/>
          <a:ext cx="13422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0">
                  <a:extLst>
                    <a:ext uri="{9D8B030D-6E8A-4147-A177-3AD203B41FA5}">
                      <a16:colId xmlns:a16="http://schemas.microsoft.com/office/drawing/2014/main" val="307191842"/>
                    </a:ext>
                  </a:extLst>
                </a:gridCol>
                <a:gridCol w="671140">
                  <a:extLst>
                    <a:ext uri="{9D8B030D-6E8A-4147-A177-3AD203B41FA5}">
                      <a16:colId xmlns:a16="http://schemas.microsoft.com/office/drawing/2014/main" val="2942674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0.87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0.13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183959"/>
                  </a:ext>
                </a:extLst>
              </a:tr>
            </a:tbl>
          </a:graphicData>
        </a:graphic>
      </p:graphicFrame>
      <p:sp>
        <p:nvSpPr>
          <p:cNvPr id="35" name="Arrow: Right 24">
            <a:extLst>
              <a:ext uri="{FF2B5EF4-FFF2-40B4-BE49-F238E27FC236}">
                <a16:creationId xmlns:a16="http://schemas.microsoft.com/office/drawing/2014/main" id="{41100E1D-07B2-495A-8771-628AB16541FC}"/>
              </a:ext>
            </a:extLst>
          </p:cNvPr>
          <p:cNvSpPr/>
          <p:nvPr/>
        </p:nvSpPr>
        <p:spPr>
          <a:xfrm>
            <a:off x="2712774" y="2077348"/>
            <a:ext cx="214559" cy="22879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40">
            <a:extLst>
              <a:ext uri="{FF2B5EF4-FFF2-40B4-BE49-F238E27FC236}">
                <a16:creationId xmlns:a16="http://schemas.microsoft.com/office/drawing/2014/main" id="{20CDC31D-511A-4D6B-98EA-5F610C33EB60}"/>
              </a:ext>
            </a:extLst>
          </p:cNvPr>
          <p:cNvSpPr/>
          <p:nvPr/>
        </p:nvSpPr>
        <p:spPr>
          <a:xfrm>
            <a:off x="3810451" y="2083402"/>
            <a:ext cx="214559" cy="22879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91EBE1-EB31-42E8-88FC-7D2356A6CB61}"/>
              </a:ext>
            </a:extLst>
          </p:cNvPr>
          <p:cNvSpPr txBox="1"/>
          <p:nvPr/>
        </p:nvSpPr>
        <p:spPr>
          <a:xfrm>
            <a:off x="4284472" y="1330469"/>
            <a:ext cx="132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Empirical</a:t>
            </a:r>
          </a:p>
          <a:p>
            <a:pPr algn="ctr"/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Consequent</a:t>
            </a: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5F8FE930-0789-41AD-AE73-DCAFE4857C9A}"/>
              </a:ext>
            </a:extLst>
          </p:cNvPr>
          <p:cNvSpPr/>
          <p:nvPr/>
        </p:nvSpPr>
        <p:spPr>
          <a:xfrm>
            <a:off x="7384165" y="4241269"/>
            <a:ext cx="474438" cy="146063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C291802-5059-4584-90F6-B30791B104CE}"/>
              </a:ext>
            </a:extLst>
          </p:cNvPr>
          <p:cNvSpPr txBox="1"/>
          <p:nvPr/>
        </p:nvSpPr>
        <p:spPr>
          <a:xfrm rot="5400000">
            <a:off x="6721047" y="4813118"/>
            <a:ext cx="185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Linear FC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37DE8E5-D596-42E8-8D7F-AB80C9470CEE}"/>
              </a:ext>
            </a:extLst>
          </p:cNvPr>
          <p:cNvSpPr txBox="1"/>
          <p:nvPr/>
        </p:nvSpPr>
        <p:spPr>
          <a:xfrm>
            <a:off x="6506914" y="5788912"/>
            <a:ext cx="229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/>
              <a:t>Prediction</a:t>
            </a:r>
          </a:p>
          <a:p>
            <a:pPr algn="ctr"/>
            <a:r>
              <a:rPr lang="en-US" sz="2400" i="1"/>
              <a:t>layer</a:t>
            </a: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5F8FE930-0789-41AD-AE73-DCAFE4857C9A}"/>
              </a:ext>
            </a:extLst>
          </p:cNvPr>
          <p:cNvSpPr/>
          <p:nvPr/>
        </p:nvSpPr>
        <p:spPr>
          <a:xfrm>
            <a:off x="4142759" y="4241269"/>
            <a:ext cx="474438" cy="146063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37175494-F50A-4FAC-9B27-3960281899E5}"/>
              </a:ext>
            </a:extLst>
          </p:cNvPr>
          <p:cNvGrpSpPr/>
          <p:nvPr/>
        </p:nvGrpSpPr>
        <p:grpSpPr>
          <a:xfrm>
            <a:off x="5250584" y="4345823"/>
            <a:ext cx="1407745" cy="1395390"/>
            <a:chOff x="-1505361" y="2261915"/>
            <a:chExt cx="1694841" cy="1612683"/>
          </a:xfrm>
        </p:grpSpPr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C105B214-A22F-4140-98EA-31CF2BE422AD}"/>
                </a:ext>
              </a:extLst>
            </p:cNvPr>
            <p:cNvSpPr/>
            <p:nvPr/>
          </p:nvSpPr>
          <p:spPr>
            <a:xfrm>
              <a:off x="-1505361" y="2261915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28BC649A-CE92-40A9-8273-AAE9E5EDE9B5}"/>
                </a:ext>
              </a:extLst>
            </p:cNvPr>
            <p:cNvSpPr/>
            <p:nvPr/>
          </p:nvSpPr>
          <p:spPr>
            <a:xfrm>
              <a:off x="-1505361" y="2702954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6FF0F092-1740-4863-9302-2FE3D9C4D812}"/>
                </a:ext>
              </a:extLst>
            </p:cNvPr>
            <p:cNvSpPr/>
            <p:nvPr/>
          </p:nvSpPr>
          <p:spPr>
            <a:xfrm>
              <a:off x="-1505361" y="3143993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id="{5AE999C8-AB15-4475-9B2C-91C14984305E}"/>
                </a:ext>
              </a:extLst>
            </p:cNvPr>
            <p:cNvSpPr/>
            <p:nvPr/>
          </p:nvSpPr>
          <p:spPr>
            <a:xfrm>
              <a:off x="-1505361" y="3580042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id="{68E4688F-FABA-47E6-97B0-D94DD17DE237}"/>
                </a:ext>
              </a:extLst>
            </p:cNvPr>
            <p:cNvSpPr/>
            <p:nvPr/>
          </p:nvSpPr>
          <p:spPr>
            <a:xfrm>
              <a:off x="-816508" y="2501866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B3B2CDB2-60C8-45E0-B734-D2EBC84B6C83}"/>
                </a:ext>
              </a:extLst>
            </p:cNvPr>
            <p:cNvSpPr/>
            <p:nvPr/>
          </p:nvSpPr>
          <p:spPr>
            <a:xfrm>
              <a:off x="-816508" y="2945957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44812892-D84F-4D22-A392-E9845D865266}"/>
                </a:ext>
              </a:extLst>
            </p:cNvPr>
            <p:cNvSpPr/>
            <p:nvPr/>
          </p:nvSpPr>
          <p:spPr>
            <a:xfrm>
              <a:off x="-816508" y="3369666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7742011E-79DC-4DE6-B139-0C6A331D9870}"/>
                </a:ext>
              </a:extLst>
            </p:cNvPr>
            <p:cNvSpPr/>
            <p:nvPr/>
          </p:nvSpPr>
          <p:spPr>
            <a:xfrm>
              <a:off x="-105076" y="2261915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28481F70-845A-4E86-8608-900918B990B4}"/>
                </a:ext>
              </a:extLst>
            </p:cNvPr>
            <p:cNvSpPr/>
            <p:nvPr/>
          </p:nvSpPr>
          <p:spPr>
            <a:xfrm>
              <a:off x="-105076" y="2702954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B00AC63F-96C3-498F-AADD-6D23B5D7860F}"/>
                </a:ext>
              </a:extLst>
            </p:cNvPr>
            <p:cNvSpPr/>
            <p:nvPr/>
          </p:nvSpPr>
          <p:spPr>
            <a:xfrm>
              <a:off x="-105076" y="3143993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086B9174-4059-4266-9209-571F86A179AC}"/>
                </a:ext>
              </a:extLst>
            </p:cNvPr>
            <p:cNvSpPr/>
            <p:nvPr/>
          </p:nvSpPr>
          <p:spPr>
            <a:xfrm>
              <a:off x="-105076" y="3580042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6" name="직선 연결선 115">
              <a:extLst>
                <a:ext uri="{FF2B5EF4-FFF2-40B4-BE49-F238E27FC236}">
                  <a16:creationId xmlns:a16="http://schemas.microsoft.com/office/drawing/2014/main" id="{991EA096-5469-4912-AC38-AC3FC9ED1475}"/>
                </a:ext>
              </a:extLst>
            </p:cNvPr>
            <p:cNvCxnSpPr>
              <a:stCxn id="105" idx="5"/>
              <a:endCxn id="109" idx="2"/>
            </p:cNvCxnSpPr>
            <p:nvPr/>
          </p:nvCxnSpPr>
          <p:spPr>
            <a:xfrm>
              <a:off x="-1253942" y="2513334"/>
              <a:ext cx="437434" cy="13581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1D159A4F-FB2D-48A9-BF8D-6E8687B635E5}"/>
                </a:ext>
              </a:extLst>
            </p:cNvPr>
            <p:cNvCxnSpPr>
              <a:stCxn id="109" idx="2"/>
              <a:endCxn id="106" idx="6"/>
            </p:cNvCxnSpPr>
            <p:nvPr/>
          </p:nvCxnSpPr>
          <p:spPr>
            <a:xfrm flipH="1">
              <a:off x="-1210805" y="2649144"/>
              <a:ext cx="394297" cy="20108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40A27783-F6CA-4E41-B34E-ED4DCD483B1A}"/>
                </a:ext>
              </a:extLst>
            </p:cNvPr>
            <p:cNvCxnSpPr>
              <a:cxnSpLocks/>
              <a:stCxn id="109" idx="2"/>
              <a:endCxn id="107" idx="6"/>
            </p:cNvCxnSpPr>
            <p:nvPr/>
          </p:nvCxnSpPr>
          <p:spPr>
            <a:xfrm flipH="1">
              <a:off x="-1210805" y="2649144"/>
              <a:ext cx="394297" cy="64212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2AE6A65F-E2B5-4B57-B60B-BD9C18035FB0}"/>
                </a:ext>
              </a:extLst>
            </p:cNvPr>
            <p:cNvCxnSpPr>
              <a:stCxn id="110" idx="2"/>
              <a:endCxn id="106" idx="6"/>
            </p:cNvCxnSpPr>
            <p:nvPr/>
          </p:nvCxnSpPr>
          <p:spPr>
            <a:xfrm flipH="1" flipV="1">
              <a:off x="-1210805" y="2850232"/>
              <a:ext cx="394297" cy="24300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A35B89CA-E8EF-4642-85C8-3556F043500A}"/>
                </a:ext>
              </a:extLst>
            </p:cNvPr>
            <p:cNvCxnSpPr>
              <a:stCxn id="109" idx="2"/>
              <a:endCxn id="108" idx="6"/>
            </p:cNvCxnSpPr>
            <p:nvPr/>
          </p:nvCxnSpPr>
          <p:spPr>
            <a:xfrm flipH="1">
              <a:off x="-1210805" y="2649144"/>
              <a:ext cx="394297" cy="107817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9B0B1A02-2FD1-42F0-9C00-0E3CD63B302D}"/>
                </a:ext>
              </a:extLst>
            </p:cNvPr>
            <p:cNvCxnSpPr>
              <a:cxnSpLocks/>
              <a:stCxn id="110" idx="2"/>
              <a:endCxn id="105" idx="5"/>
            </p:cNvCxnSpPr>
            <p:nvPr/>
          </p:nvCxnSpPr>
          <p:spPr>
            <a:xfrm flipH="1" flipV="1">
              <a:off x="-1253942" y="2513334"/>
              <a:ext cx="437434" cy="579901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9F92C9FD-A9A9-483F-97B9-6BBA8C8CB5BC}"/>
                </a:ext>
              </a:extLst>
            </p:cNvPr>
            <p:cNvCxnSpPr>
              <a:stCxn id="110" idx="2"/>
              <a:endCxn id="107" idx="6"/>
            </p:cNvCxnSpPr>
            <p:nvPr/>
          </p:nvCxnSpPr>
          <p:spPr>
            <a:xfrm flipH="1">
              <a:off x="-1210805" y="3093235"/>
              <a:ext cx="394297" cy="19803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43FA65E1-CF49-451D-BD87-B554DFE87CCA}"/>
                </a:ext>
              </a:extLst>
            </p:cNvPr>
            <p:cNvCxnSpPr>
              <a:stCxn id="110" idx="2"/>
              <a:endCxn id="108" idx="6"/>
            </p:cNvCxnSpPr>
            <p:nvPr/>
          </p:nvCxnSpPr>
          <p:spPr>
            <a:xfrm flipH="1">
              <a:off x="-1210805" y="3093235"/>
              <a:ext cx="394297" cy="63408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19F2E319-6C08-46CB-B4EE-093517D9890A}"/>
                </a:ext>
              </a:extLst>
            </p:cNvPr>
            <p:cNvCxnSpPr>
              <a:cxnSpLocks/>
              <a:stCxn id="111" idx="2"/>
              <a:endCxn id="105" idx="5"/>
            </p:cNvCxnSpPr>
            <p:nvPr/>
          </p:nvCxnSpPr>
          <p:spPr>
            <a:xfrm flipH="1" flipV="1">
              <a:off x="-1253942" y="2513334"/>
              <a:ext cx="437434" cy="100361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A753AC11-1CE3-4506-8C62-5E0DCA8F8DC7}"/>
                </a:ext>
              </a:extLst>
            </p:cNvPr>
            <p:cNvCxnSpPr>
              <a:stCxn id="111" idx="2"/>
              <a:endCxn id="106" idx="6"/>
            </p:cNvCxnSpPr>
            <p:nvPr/>
          </p:nvCxnSpPr>
          <p:spPr>
            <a:xfrm flipH="1" flipV="1">
              <a:off x="-1210805" y="2850232"/>
              <a:ext cx="394297" cy="66671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F2718A03-AEEB-42BA-9ED8-EFA4CAB035D1}"/>
                </a:ext>
              </a:extLst>
            </p:cNvPr>
            <p:cNvCxnSpPr>
              <a:stCxn id="111" idx="2"/>
              <a:endCxn id="107" idx="6"/>
            </p:cNvCxnSpPr>
            <p:nvPr/>
          </p:nvCxnSpPr>
          <p:spPr>
            <a:xfrm flipH="1" flipV="1">
              <a:off x="-1210805" y="3291271"/>
              <a:ext cx="394297" cy="22567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36111ACF-0E19-4ABC-B159-C60C4B85F6EE}"/>
                </a:ext>
              </a:extLst>
            </p:cNvPr>
            <p:cNvCxnSpPr>
              <a:stCxn id="111" idx="2"/>
              <a:endCxn id="108" idx="6"/>
            </p:cNvCxnSpPr>
            <p:nvPr/>
          </p:nvCxnSpPr>
          <p:spPr>
            <a:xfrm flipH="1">
              <a:off x="-1210805" y="3516944"/>
              <a:ext cx="394297" cy="21037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99BBE1AE-03A8-4668-8036-E80227D96117}"/>
                </a:ext>
              </a:extLst>
            </p:cNvPr>
            <p:cNvCxnSpPr>
              <a:stCxn id="109" idx="6"/>
              <a:endCxn id="112" idx="3"/>
            </p:cNvCxnSpPr>
            <p:nvPr/>
          </p:nvCxnSpPr>
          <p:spPr>
            <a:xfrm flipV="1">
              <a:off x="-521952" y="2513334"/>
              <a:ext cx="460013" cy="13581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63C7FADD-C8BA-4419-BEDD-B3E8C09552B6}"/>
                </a:ext>
              </a:extLst>
            </p:cNvPr>
            <p:cNvCxnSpPr>
              <a:stCxn id="109" idx="6"/>
              <a:endCxn id="113" idx="2"/>
            </p:cNvCxnSpPr>
            <p:nvPr/>
          </p:nvCxnSpPr>
          <p:spPr>
            <a:xfrm>
              <a:off x="-521952" y="2649144"/>
              <a:ext cx="416876" cy="20108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C08CDA29-C25C-4C81-B8F5-8537B3BDC638}"/>
                </a:ext>
              </a:extLst>
            </p:cNvPr>
            <p:cNvCxnSpPr>
              <a:stCxn id="109" idx="6"/>
              <a:endCxn id="114" idx="2"/>
            </p:cNvCxnSpPr>
            <p:nvPr/>
          </p:nvCxnSpPr>
          <p:spPr>
            <a:xfrm>
              <a:off x="-521952" y="2649144"/>
              <a:ext cx="416876" cy="64212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 130">
              <a:extLst>
                <a:ext uri="{FF2B5EF4-FFF2-40B4-BE49-F238E27FC236}">
                  <a16:creationId xmlns:a16="http://schemas.microsoft.com/office/drawing/2014/main" id="{2349C583-155A-4D59-AE18-C7FFB8836240}"/>
                </a:ext>
              </a:extLst>
            </p:cNvPr>
            <p:cNvCxnSpPr>
              <a:stCxn id="109" idx="6"/>
              <a:endCxn id="115" idx="2"/>
            </p:cNvCxnSpPr>
            <p:nvPr/>
          </p:nvCxnSpPr>
          <p:spPr>
            <a:xfrm>
              <a:off x="-521952" y="2649144"/>
              <a:ext cx="416876" cy="107817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22D275C9-65F4-44CF-A16E-B8E5673F45E8}"/>
                </a:ext>
              </a:extLst>
            </p:cNvPr>
            <p:cNvCxnSpPr>
              <a:stCxn id="110" idx="6"/>
              <a:endCxn id="112" idx="3"/>
            </p:cNvCxnSpPr>
            <p:nvPr/>
          </p:nvCxnSpPr>
          <p:spPr>
            <a:xfrm flipV="1">
              <a:off x="-521952" y="2513334"/>
              <a:ext cx="460013" cy="579901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DB6D8EF2-F782-409D-AFA0-B8F8145204EF}"/>
                </a:ext>
              </a:extLst>
            </p:cNvPr>
            <p:cNvCxnSpPr>
              <a:stCxn id="110" idx="6"/>
              <a:endCxn id="113" idx="2"/>
            </p:cNvCxnSpPr>
            <p:nvPr/>
          </p:nvCxnSpPr>
          <p:spPr>
            <a:xfrm flipV="1">
              <a:off x="-521952" y="2850232"/>
              <a:ext cx="416876" cy="24300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5145374D-ABDD-40A4-B930-7F58D226C853}"/>
                </a:ext>
              </a:extLst>
            </p:cNvPr>
            <p:cNvCxnSpPr>
              <a:stCxn id="110" idx="6"/>
              <a:endCxn id="114" idx="2"/>
            </p:cNvCxnSpPr>
            <p:nvPr/>
          </p:nvCxnSpPr>
          <p:spPr>
            <a:xfrm>
              <a:off x="-521952" y="3093235"/>
              <a:ext cx="416876" cy="19803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134">
              <a:extLst>
                <a:ext uri="{FF2B5EF4-FFF2-40B4-BE49-F238E27FC236}">
                  <a16:creationId xmlns:a16="http://schemas.microsoft.com/office/drawing/2014/main" id="{2C989ED2-D670-46C2-B90E-8E6F78AEC19E}"/>
                </a:ext>
              </a:extLst>
            </p:cNvPr>
            <p:cNvCxnSpPr>
              <a:stCxn id="110" idx="6"/>
              <a:endCxn id="115" idx="2"/>
            </p:cNvCxnSpPr>
            <p:nvPr/>
          </p:nvCxnSpPr>
          <p:spPr>
            <a:xfrm>
              <a:off x="-521952" y="3093235"/>
              <a:ext cx="416876" cy="63408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847762A6-1C06-4E49-9C98-2D62A00E191D}"/>
                </a:ext>
              </a:extLst>
            </p:cNvPr>
            <p:cNvCxnSpPr>
              <a:stCxn id="111" idx="6"/>
              <a:endCxn id="112" idx="3"/>
            </p:cNvCxnSpPr>
            <p:nvPr/>
          </p:nvCxnSpPr>
          <p:spPr>
            <a:xfrm flipV="1">
              <a:off x="-521952" y="2513334"/>
              <a:ext cx="460013" cy="100361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41CEA15B-6069-41DC-A23A-67A4D954F86C}"/>
                </a:ext>
              </a:extLst>
            </p:cNvPr>
            <p:cNvCxnSpPr>
              <a:stCxn id="111" idx="6"/>
              <a:endCxn id="113" idx="2"/>
            </p:cNvCxnSpPr>
            <p:nvPr/>
          </p:nvCxnSpPr>
          <p:spPr>
            <a:xfrm flipV="1">
              <a:off x="-521952" y="2850232"/>
              <a:ext cx="416876" cy="66671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74FB3DCE-731B-4DBD-B560-90AC11010638}"/>
                </a:ext>
              </a:extLst>
            </p:cNvPr>
            <p:cNvCxnSpPr>
              <a:stCxn id="111" idx="6"/>
              <a:endCxn id="114" idx="2"/>
            </p:cNvCxnSpPr>
            <p:nvPr/>
          </p:nvCxnSpPr>
          <p:spPr>
            <a:xfrm flipV="1">
              <a:off x="-521952" y="3291271"/>
              <a:ext cx="416876" cy="22567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138">
              <a:extLst>
                <a:ext uri="{FF2B5EF4-FFF2-40B4-BE49-F238E27FC236}">
                  <a16:creationId xmlns:a16="http://schemas.microsoft.com/office/drawing/2014/main" id="{B3FA2DB9-0A90-4705-9E0D-EB702DA00F1E}"/>
                </a:ext>
              </a:extLst>
            </p:cNvPr>
            <p:cNvCxnSpPr>
              <a:stCxn id="111" idx="6"/>
              <a:endCxn id="115" idx="2"/>
            </p:cNvCxnSpPr>
            <p:nvPr/>
          </p:nvCxnSpPr>
          <p:spPr>
            <a:xfrm>
              <a:off x="-521952" y="3516944"/>
              <a:ext cx="416876" cy="21037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1549E6FD-E1EB-47A8-A618-719019924781}"/>
              </a:ext>
            </a:extLst>
          </p:cNvPr>
          <p:cNvSpPr txBox="1"/>
          <p:nvPr/>
        </p:nvSpPr>
        <p:spPr>
          <a:xfrm rot="5400000">
            <a:off x="3477236" y="4797235"/>
            <a:ext cx="185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Transformer</a:t>
            </a:r>
          </a:p>
        </p:txBody>
      </p:sp>
      <p:sp>
        <p:nvSpPr>
          <p:cNvPr id="142" name="Arrow: Right 24">
            <a:extLst>
              <a:ext uri="{FF2B5EF4-FFF2-40B4-BE49-F238E27FC236}">
                <a16:creationId xmlns:a16="http://schemas.microsoft.com/office/drawing/2014/main" id="{3FB05A48-CDDB-39BD-0F6D-BF91BD15C130}"/>
              </a:ext>
            </a:extLst>
          </p:cNvPr>
          <p:cNvSpPr/>
          <p:nvPr/>
        </p:nvSpPr>
        <p:spPr>
          <a:xfrm>
            <a:off x="4838198" y="4852815"/>
            <a:ext cx="214559" cy="22879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Arrow: Right 40">
            <a:extLst>
              <a:ext uri="{FF2B5EF4-FFF2-40B4-BE49-F238E27FC236}">
                <a16:creationId xmlns:a16="http://schemas.microsoft.com/office/drawing/2014/main" id="{EE6C1917-6DC0-2977-B0BA-050B83CB29F9}"/>
              </a:ext>
            </a:extLst>
          </p:cNvPr>
          <p:cNvSpPr/>
          <p:nvPr/>
        </p:nvSpPr>
        <p:spPr>
          <a:xfrm>
            <a:off x="6879303" y="4852815"/>
            <a:ext cx="214559" cy="22879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row: Right 9">
            <a:extLst>
              <a:ext uri="{FF2B5EF4-FFF2-40B4-BE49-F238E27FC236}">
                <a16:creationId xmlns:a16="http://schemas.microsoft.com/office/drawing/2014/main" id="{10F92E04-858E-40A8-876D-46FE59810E03}"/>
              </a:ext>
            </a:extLst>
          </p:cNvPr>
          <p:cNvSpPr/>
          <p:nvPr/>
        </p:nvSpPr>
        <p:spPr>
          <a:xfrm>
            <a:off x="2845588" y="4781640"/>
            <a:ext cx="464457" cy="3711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row: Right 53">
            <a:extLst>
              <a:ext uri="{FF2B5EF4-FFF2-40B4-BE49-F238E27FC236}">
                <a16:creationId xmlns:a16="http://schemas.microsoft.com/office/drawing/2014/main" id="{82A56AEF-8C4D-4AB0-9A07-A630D4956298}"/>
              </a:ext>
            </a:extLst>
          </p:cNvPr>
          <p:cNvSpPr/>
          <p:nvPr/>
        </p:nvSpPr>
        <p:spPr>
          <a:xfrm>
            <a:off x="8674312" y="4781640"/>
            <a:ext cx="464457" cy="3711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44B2244-B6EF-CA3C-D2BE-D087BDFDC67C}"/>
              </a:ext>
            </a:extLst>
          </p:cNvPr>
          <p:cNvSpPr txBox="1"/>
          <p:nvPr/>
        </p:nvSpPr>
        <p:spPr>
          <a:xfrm>
            <a:off x="46381" y="4925236"/>
            <a:ext cx="281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i="1"/>
              <a:t>awesome AND good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20C4BD7-0B35-4DFA-9C43-74C91B1B0EBD}"/>
                  </a:ext>
                </a:extLst>
              </p:cNvPr>
              <p:cNvSpPr txBox="1"/>
              <p:nvPr/>
            </p:nvSpPr>
            <p:spPr>
              <a:xfrm>
                <a:off x="475941" y="4472751"/>
                <a:ext cx="20152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400" b="1">
                    <a:solidFill>
                      <a:schemeClr val="accent2">
                        <a:lumMod val="75000"/>
                      </a:schemeClr>
                    </a:solidFill>
                  </a:rPr>
                  <a:t>Antecedent</a:t>
                </a:r>
                <a:r>
                  <a:rPr lang="en-US" altLang="ko-KR" sz="240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40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20C4BD7-0B35-4DFA-9C43-74C91B1B0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41" y="4472751"/>
                <a:ext cx="2015295" cy="461665"/>
              </a:xfrm>
              <a:prstGeom prst="rect">
                <a:avLst/>
              </a:prstGeom>
              <a:blipFill>
                <a:blip r:embed="rId3"/>
                <a:stretch>
                  <a:fillRect l="-362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TextBox 147">
            <a:extLst>
              <a:ext uri="{FF2B5EF4-FFF2-40B4-BE49-F238E27FC236}">
                <a16:creationId xmlns:a16="http://schemas.microsoft.com/office/drawing/2014/main" id="{E90AD803-64E1-4C4A-8390-8869574657FF}"/>
              </a:ext>
            </a:extLst>
          </p:cNvPr>
          <p:cNvSpPr txBox="1"/>
          <p:nvPr/>
        </p:nvSpPr>
        <p:spPr>
          <a:xfrm>
            <a:off x="9326791" y="4939546"/>
            <a:ext cx="246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i="1"/>
              <a:t>Positive sentiment</a:t>
            </a:r>
          </a:p>
          <a:p>
            <a:pPr algn="ctr"/>
            <a:r>
              <a:rPr lang="en-US" altLang="ko-KR" sz="2000" i="1"/>
              <a:t>(90% probability)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F000003-8824-438C-996F-6349F176D7FF}"/>
                  </a:ext>
                </a:extLst>
              </p:cNvPr>
              <p:cNvSpPr txBox="1"/>
              <p:nvPr/>
            </p:nvSpPr>
            <p:spPr>
              <a:xfrm>
                <a:off x="9326792" y="4418791"/>
                <a:ext cx="2465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>
                    <a:solidFill>
                      <a:schemeClr val="accent5">
                        <a:lumMod val="75000"/>
                      </a:schemeClr>
                    </a:solidFill>
                  </a:rPr>
                  <a:t>Consequent </a:t>
                </a:r>
                <a14:m>
                  <m:oMath xmlns:m="http://schemas.openxmlformats.org/officeDocument/2006/math">
                    <m:r>
                      <a:rPr lang="en-US" altLang="ko-KR" sz="2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altLang="ko-KR" sz="2400" b="1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F000003-8824-438C-996F-6349F176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92" y="4418791"/>
                <a:ext cx="2465904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5F8FE930-0789-41AD-AE73-DCAFE4857C9A}"/>
              </a:ext>
            </a:extLst>
          </p:cNvPr>
          <p:cNvSpPr/>
          <p:nvPr/>
        </p:nvSpPr>
        <p:spPr>
          <a:xfrm>
            <a:off x="3108595" y="1436975"/>
            <a:ext cx="474438" cy="146063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549E6FD-E1EB-47A8-A618-719019924781}"/>
              </a:ext>
            </a:extLst>
          </p:cNvPr>
          <p:cNvSpPr txBox="1"/>
          <p:nvPr/>
        </p:nvSpPr>
        <p:spPr>
          <a:xfrm rot="5400000">
            <a:off x="2443072" y="1992941"/>
            <a:ext cx="185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err="1"/>
              <a:t>Pretraining</a:t>
            </a:r>
            <a:endParaRPr lang="en-US" altLang="ko-KR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E800B4-9328-46C1-80B8-0CA89AADA1CC}"/>
              </a:ext>
            </a:extLst>
          </p:cNvPr>
          <p:cNvSpPr txBox="1"/>
          <p:nvPr/>
        </p:nvSpPr>
        <p:spPr>
          <a:xfrm>
            <a:off x="108046" y="3280799"/>
            <a:ext cx="156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/>
              <a:t>Fixed Weight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DCD5B-A1D9-EA27-0860-B34A395526E4}"/>
              </a:ext>
            </a:extLst>
          </p:cNvPr>
          <p:cNvSpPr txBox="1"/>
          <p:nvPr/>
        </p:nvSpPr>
        <p:spPr>
          <a:xfrm>
            <a:off x="8990140" y="1176081"/>
            <a:ext cx="4623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/>
              <a:t>Improve efficiency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/>
              <a:t>Generalize to similar rules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/>
              <a:t>Manage noise?</a:t>
            </a:r>
          </a:p>
        </p:txBody>
      </p:sp>
    </p:spTree>
    <p:extLst>
      <p:ext uri="{BB962C8B-B14F-4D97-AF65-F5344CB8AC3E}">
        <p14:creationId xmlns:p14="http://schemas.microsoft.com/office/powerpoint/2010/main" val="372109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사각형: 둥근 모서리 11">
            <a:extLst>
              <a:ext uri="{FF2B5EF4-FFF2-40B4-BE49-F238E27FC236}">
                <a16:creationId xmlns:a16="http://schemas.microsoft.com/office/drawing/2014/main" id="{038D2087-2CB4-4EA4-BB72-5486DE698CC0}"/>
              </a:ext>
            </a:extLst>
          </p:cNvPr>
          <p:cNvSpPr/>
          <p:nvPr/>
        </p:nvSpPr>
        <p:spPr>
          <a:xfrm>
            <a:off x="3435755" y="3415885"/>
            <a:ext cx="5147752" cy="3324586"/>
          </a:xfrm>
          <a:prstGeom prst="roundRect">
            <a:avLst>
              <a:gd name="adj" fmla="val 61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B0BB43C-A845-43F4-8E14-00191C48765D}"/>
              </a:ext>
            </a:extLst>
          </p:cNvPr>
          <p:cNvSpPr/>
          <p:nvPr/>
        </p:nvSpPr>
        <p:spPr>
          <a:xfrm>
            <a:off x="0" y="5712"/>
            <a:ext cx="12192000" cy="10248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altLang="zh-CN" sz="4800" b="1"/>
              <a:t>Details About Consequent Estimator</a:t>
            </a:r>
            <a:endParaRPr lang="ko-KR" altLang="en-US" sz="4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8175A5-F991-4B9D-AAC8-82E2890F69A4}"/>
              </a:ext>
            </a:extLst>
          </p:cNvPr>
          <p:cNvSpPr txBox="1"/>
          <p:nvPr/>
        </p:nvSpPr>
        <p:spPr>
          <a:xfrm>
            <a:off x="3558237" y="3480854"/>
            <a:ext cx="3934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Neural Consequent Estimator</a:t>
            </a:r>
          </a:p>
        </p:txBody>
      </p:sp>
      <p:sp>
        <p:nvSpPr>
          <p:cNvPr id="68" name="Speech Bubble: Rectangle with Corners Rounded 17">
            <a:extLst>
              <a:ext uri="{FF2B5EF4-FFF2-40B4-BE49-F238E27FC236}">
                <a16:creationId xmlns:a16="http://schemas.microsoft.com/office/drawing/2014/main" id="{96821AF8-3FA3-41AE-9EAB-F305B21C9A7A}"/>
              </a:ext>
            </a:extLst>
          </p:cNvPr>
          <p:cNvSpPr/>
          <p:nvPr/>
        </p:nvSpPr>
        <p:spPr>
          <a:xfrm flipV="1">
            <a:off x="256854" y="1230598"/>
            <a:ext cx="7388759" cy="1972100"/>
          </a:xfrm>
          <a:prstGeom prst="wedgeRoundRectCallout">
            <a:avLst>
              <a:gd name="adj1" fmla="val -3913"/>
              <a:gd name="adj2" fmla="val -72170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89D7B7-6D64-423E-8924-1ADC436A17B5}"/>
              </a:ext>
            </a:extLst>
          </p:cNvPr>
          <p:cNvSpPr txBox="1"/>
          <p:nvPr/>
        </p:nvSpPr>
        <p:spPr>
          <a:xfrm>
            <a:off x="889863" y="1375924"/>
            <a:ext cx="1381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Sampled</a:t>
            </a:r>
          </a:p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Antecedents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B694C89D-EEEC-4BAD-91BF-523ADE993EA5}"/>
              </a:ext>
            </a:extLst>
          </p:cNvPr>
          <p:cNvSpPr/>
          <p:nvPr/>
        </p:nvSpPr>
        <p:spPr>
          <a:xfrm>
            <a:off x="383207" y="2244080"/>
            <a:ext cx="2436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i="1"/>
              <a:t>awesome AND good</a:t>
            </a:r>
          </a:p>
          <a:p>
            <a:pPr algn="ctr"/>
            <a:r>
              <a:rPr lang="en-US" altLang="zh-CN" i="1"/>
              <a:t>very </a:t>
            </a:r>
            <a:r>
              <a:rPr lang="en-US" altLang="ko-KR" i="1"/>
              <a:t>AND good</a:t>
            </a:r>
          </a:p>
          <a:p>
            <a:pPr algn="ctr"/>
            <a:r>
              <a:rPr lang="en-US" altLang="zh-CN" i="1"/>
              <a:t>……</a:t>
            </a:r>
          </a:p>
        </p:txBody>
      </p:sp>
      <p:graphicFrame>
        <p:nvGraphicFramePr>
          <p:cNvPr id="73" name="표 72">
            <a:extLst>
              <a:ext uri="{FF2B5EF4-FFF2-40B4-BE49-F238E27FC236}">
                <a16:creationId xmlns:a16="http://schemas.microsoft.com/office/drawing/2014/main" id="{578123B3-B914-4B6E-84BE-10444C183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773158"/>
              </p:ext>
            </p:extLst>
          </p:nvPr>
        </p:nvGraphicFramePr>
        <p:xfrm>
          <a:off x="4266079" y="1958247"/>
          <a:ext cx="134228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0">
                  <a:extLst>
                    <a:ext uri="{9D8B030D-6E8A-4147-A177-3AD203B41FA5}">
                      <a16:colId xmlns:a16="http://schemas.microsoft.com/office/drawing/2014/main" val="307191842"/>
                    </a:ext>
                  </a:extLst>
                </a:gridCol>
                <a:gridCol w="671140">
                  <a:extLst>
                    <a:ext uri="{9D8B030D-6E8A-4147-A177-3AD203B41FA5}">
                      <a16:colId xmlns:a16="http://schemas.microsoft.com/office/drawing/2014/main" val="2942674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pos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neg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900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0.90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0.10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183959"/>
                  </a:ext>
                </a:extLst>
              </a:tr>
            </a:tbl>
          </a:graphicData>
        </a:graphic>
      </p:graphicFrame>
      <p:graphicFrame>
        <p:nvGraphicFramePr>
          <p:cNvPr id="74" name="표 73">
            <a:extLst>
              <a:ext uri="{FF2B5EF4-FFF2-40B4-BE49-F238E27FC236}">
                <a16:creationId xmlns:a16="http://schemas.microsoft.com/office/drawing/2014/main" id="{4DEC89FE-698F-4746-9FAF-061191A93E27}"/>
              </a:ext>
            </a:extLst>
          </p:cNvPr>
          <p:cNvGraphicFramePr>
            <a:graphicFrameLocks noGrp="1"/>
          </p:cNvGraphicFramePr>
          <p:nvPr/>
        </p:nvGraphicFramePr>
        <p:xfrm>
          <a:off x="4275780" y="2612158"/>
          <a:ext cx="13422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40">
                  <a:extLst>
                    <a:ext uri="{9D8B030D-6E8A-4147-A177-3AD203B41FA5}">
                      <a16:colId xmlns:a16="http://schemas.microsoft.com/office/drawing/2014/main" val="307191842"/>
                    </a:ext>
                  </a:extLst>
                </a:gridCol>
                <a:gridCol w="671140">
                  <a:extLst>
                    <a:ext uri="{9D8B030D-6E8A-4147-A177-3AD203B41FA5}">
                      <a16:colId xmlns:a16="http://schemas.microsoft.com/office/drawing/2014/main" val="2942674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0.87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i="1">
                          <a:solidFill>
                            <a:schemeClr val="tx1"/>
                          </a:solidFill>
                          <a:latin typeface="+mn-lt"/>
                        </a:rPr>
                        <a:t>0.13</a:t>
                      </a:r>
                      <a:endParaRPr lang="ko-KR" altLang="en-US" b="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183959"/>
                  </a:ext>
                </a:extLst>
              </a:tr>
            </a:tbl>
          </a:graphicData>
        </a:graphic>
      </p:graphicFrame>
      <p:sp>
        <p:nvSpPr>
          <p:cNvPr id="35" name="Arrow: Right 24">
            <a:extLst>
              <a:ext uri="{FF2B5EF4-FFF2-40B4-BE49-F238E27FC236}">
                <a16:creationId xmlns:a16="http://schemas.microsoft.com/office/drawing/2014/main" id="{41100E1D-07B2-495A-8771-628AB16541FC}"/>
              </a:ext>
            </a:extLst>
          </p:cNvPr>
          <p:cNvSpPr/>
          <p:nvPr/>
        </p:nvSpPr>
        <p:spPr>
          <a:xfrm>
            <a:off x="2712774" y="2077348"/>
            <a:ext cx="214559" cy="22879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40">
            <a:extLst>
              <a:ext uri="{FF2B5EF4-FFF2-40B4-BE49-F238E27FC236}">
                <a16:creationId xmlns:a16="http://schemas.microsoft.com/office/drawing/2014/main" id="{20CDC31D-511A-4D6B-98EA-5F610C33EB60}"/>
              </a:ext>
            </a:extLst>
          </p:cNvPr>
          <p:cNvSpPr/>
          <p:nvPr/>
        </p:nvSpPr>
        <p:spPr>
          <a:xfrm>
            <a:off x="3810451" y="2083402"/>
            <a:ext cx="214559" cy="22879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91EBE1-EB31-42E8-88FC-7D2356A6CB61}"/>
                  </a:ext>
                </a:extLst>
              </p:cNvPr>
              <p:cNvSpPr txBox="1"/>
              <p:nvPr/>
            </p:nvSpPr>
            <p:spPr>
              <a:xfrm>
                <a:off x="4185632" y="1330469"/>
                <a:ext cx="15215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accent5">
                        <a:lumMod val="75000"/>
                      </a:schemeClr>
                    </a:solidFill>
                  </a:rPr>
                  <a:t>Empirical</a:t>
                </a:r>
              </a:p>
              <a:p>
                <a:pPr algn="ctr"/>
                <a:r>
                  <a:rPr lang="en-US" b="1">
                    <a:solidFill>
                      <a:schemeClr val="accent5">
                        <a:lumMod val="75000"/>
                      </a:schemeClr>
                    </a:solidFill>
                  </a:rPr>
                  <a:t>Consequent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b="1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91EBE1-EB31-42E8-88FC-7D2356A6C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32" y="1330469"/>
                <a:ext cx="1521570" cy="646331"/>
              </a:xfrm>
              <a:prstGeom prst="rect">
                <a:avLst/>
              </a:prstGeom>
              <a:blipFill>
                <a:blip r:embed="rId4"/>
                <a:stretch>
                  <a:fillRect l="-3213" t="-4717" r="-2570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직사각형 99">
            <a:extLst>
              <a:ext uri="{FF2B5EF4-FFF2-40B4-BE49-F238E27FC236}">
                <a16:creationId xmlns:a16="http://schemas.microsoft.com/office/drawing/2014/main" id="{5F8FE930-0789-41AD-AE73-DCAFE4857C9A}"/>
              </a:ext>
            </a:extLst>
          </p:cNvPr>
          <p:cNvSpPr/>
          <p:nvPr/>
        </p:nvSpPr>
        <p:spPr>
          <a:xfrm>
            <a:off x="7384165" y="4241269"/>
            <a:ext cx="474438" cy="146063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C291802-5059-4584-90F6-B30791B104CE}"/>
              </a:ext>
            </a:extLst>
          </p:cNvPr>
          <p:cNvSpPr txBox="1"/>
          <p:nvPr/>
        </p:nvSpPr>
        <p:spPr>
          <a:xfrm rot="5400000">
            <a:off x="6721047" y="4813118"/>
            <a:ext cx="185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Linear FC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37DE8E5-D596-42E8-8D7F-AB80C9470CEE}"/>
              </a:ext>
            </a:extLst>
          </p:cNvPr>
          <p:cNvSpPr txBox="1"/>
          <p:nvPr/>
        </p:nvSpPr>
        <p:spPr>
          <a:xfrm>
            <a:off x="6506914" y="5788912"/>
            <a:ext cx="229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/>
              <a:t>Prediction</a:t>
            </a:r>
          </a:p>
          <a:p>
            <a:pPr algn="ctr"/>
            <a:r>
              <a:rPr lang="en-US" sz="2400" i="1"/>
              <a:t>layer</a:t>
            </a: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5F8FE930-0789-41AD-AE73-DCAFE4857C9A}"/>
              </a:ext>
            </a:extLst>
          </p:cNvPr>
          <p:cNvSpPr/>
          <p:nvPr/>
        </p:nvSpPr>
        <p:spPr>
          <a:xfrm>
            <a:off x="4142759" y="4241269"/>
            <a:ext cx="474438" cy="146063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37175494-F50A-4FAC-9B27-3960281899E5}"/>
              </a:ext>
            </a:extLst>
          </p:cNvPr>
          <p:cNvGrpSpPr/>
          <p:nvPr/>
        </p:nvGrpSpPr>
        <p:grpSpPr>
          <a:xfrm>
            <a:off x="5250584" y="4345823"/>
            <a:ext cx="1407745" cy="1395390"/>
            <a:chOff x="-1505361" y="2261915"/>
            <a:chExt cx="1694841" cy="1612683"/>
          </a:xfrm>
        </p:grpSpPr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C105B214-A22F-4140-98EA-31CF2BE422AD}"/>
                </a:ext>
              </a:extLst>
            </p:cNvPr>
            <p:cNvSpPr/>
            <p:nvPr/>
          </p:nvSpPr>
          <p:spPr>
            <a:xfrm>
              <a:off x="-1505361" y="2261915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28BC649A-CE92-40A9-8273-AAE9E5EDE9B5}"/>
                </a:ext>
              </a:extLst>
            </p:cNvPr>
            <p:cNvSpPr/>
            <p:nvPr/>
          </p:nvSpPr>
          <p:spPr>
            <a:xfrm>
              <a:off x="-1505361" y="2702954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6FF0F092-1740-4863-9302-2FE3D9C4D812}"/>
                </a:ext>
              </a:extLst>
            </p:cNvPr>
            <p:cNvSpPr/>
            <p:nvPr/>
          </p:nvSpPr>
          <p:spPr>
            <a:xfrm>
              <a:off x="-1505361" y="3143993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id="{5AE999C8-AB15-4475-9B2C-91C14984305E}"/>
                </a:ext>
              </a:extLst>
            </p:cNvPr>
            <p:cNvSpPr/>
            <p:nvPr/>
          </p:nvSpPr>
          <p:spPr>
            <a:xfrm>
              <a:off x="-1505361" y="3580042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id="{68E4688F-FABA-47E6-97B0-D94DD17DE237}"/>
                </a:ext>
              </a:extLst>
            </p:cNvPr>
            <p:cNvSpPr/>
            <p:nvPr/>
          </p:nvSpPr>
          <p:spPr>
            <a:xfrm>
              <a:off x="-816508" y="2501866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B3B2CDB2-60C8-45E0-B734-D2EBC84B6C83}"/>
                </a:ext>
              </a:extLst>
            </p:cNvPr>
            <p:cNvSpPr/>
            <p:nvPr/>
          </p:nvSpPr>
          <p:spPr>
            <a:xfrm>
              <a:off x="-816508" y="2945957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44812892-D84F-4D22-A392-E9845D865266}"/>
                </a:ext>
              </a:extLst>
            </p:cNvPr>
            <p:cNvSpPr/>
            <p:nvPr/>
          </p:nvSpPr>
          <p:spPr>
            <a:xfrm>
              <a:off x="-816508" y="3369666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7742011E-79DC-4DE6-B139-0C6A331D9870}"/>
                </a:ext>
              </a:extLst>
            </p:cNvPr>
            <p:cNvSpPr/>
            <p:nvPr/>
          </p:nvSpPr>
          <p:spPr>
            <a:xfrm>
              <a:off x="-105076" y="2261915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28481F70-845A-4E86-8608-900918B990B4}"/>
                </a:ext>
              </a:extLst>
            </p:cNvPr>
            <p:cNvSpPr/>
            <p:nvPr/>
          </p:nvSpPr>
          <p:spPr>
            <a:xfrm>
              <a:off x="-105076" y="2702954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B00AC63F-96C3-498F-AADD-6D23B5D7860F}"/>
                </a:ext>
              </a:extLst>
            </p:cNvPr>
            <p:cNvSpPr/>
            <p:nvPr/>
          </p:nvSpPr>
          <p:spPr>
            <a:xfrm>
              <a:off x="-105076" y="3143993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086B9174-4059-4266-9209-571F86A179AC}"/>
                </a:ext>
              </a:extLst>
            </p:cNvPr>
            <p:cNvSpPr/>
            <p:nvPr/>
          </p:nvSpPr>
          <p:spPr>
            <a:xfrm>
              <a:off x="-105076" y="3580042"/>
              <a:ext cx="294556" cy="294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6" name="직선 연결선 115">
              <a:extLst>
                <a:ext uri="{FF2B5EF4-FFF2-40B4-BE49-F238E27FC236}">
                  <a16:creationId xmlns:a16="http://schemas.microsoft.com/office/drawing/2014/main" id="{991EA096-5469-4912-AC38-AC3FC9ED1475}"/>
                </a:ext>
              </a:extLst>
            </p:cNvPr>
            <p:cNvCxnSpPr>
              <a:stCxn id="105" idx="5"/>
              <a:endCxn id="109" idx="2"/>
            </p:cNvCxnSpPr>
            <p:nvPr/>
          </p:nvCxnSpPr>
          <p:spPr>
            <a:xfrm>
              <a:off x="-1253942" y="2513334"/>
              <a:ext cx="437434" cy="13581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1D159A4F-FB2D-48A9-BF8D-6E8687B635E5}"/>
                </a:ext>
              </a:extLst>
            </p:cNvPr>
            <p:cNvCxnSpPr>
              <a:stCxn id="109" idx="2"/>
              <a:endCxn id="106" idx="6"/>
            </p:cNvCxnSpPr>
            <p:nvPr/>
          </p:nvCxnSpPr>
          <p:spPr>
            <a:xfrm flipH="1">
              <a:off x="-1210805" y="2649144"/>
              <a:ext cx="394297" cy="20108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40A27783-F6CA-4E41-B34E-ED4DCD483B1A}"/>
                </a:ext>
              </a:extLst>
            </p:cNvPr>
            <p:cNvCxnSpPr>
              <a:cxnSpLocks/>
              <a:stCxn id="109" idx="2"/>
              <a:endCxn id="107" idx="6"/>
            </p:cNvCxnSpPr>
            <p:nvPr/>
          </p:nvCxnSpPr>
          <p:spPr>
            <a:xfrm flipH="1">
              <a:off x="-1210805" y="2649144"/>
              <a:ext cx="394297" cy="64212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2AE6A65F-E2B5-4B57-B60B-BD9C18035FB0}"/>
                </a:ext>
              </a:extLst>
            </p:cNvPr>
            <p:cNvCxnSpPr>
              <a:stCxn id="110" idx="2"/>
              <a:endCxn id="106" idx="6"/>
            </p:cNvCxnSpPr>
            <p:nvPr/>
          </p:nvCxnSpPr>
          <p:spPr>
            <a:xfrm flipH="1" flipV="1">
              <a:off x="-1210805" y="2850232"/>
              <a:ext cx="394297" cy="24300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A35B89CA-E8EF-4642-85C8-3556F043500A}"/>
                </a:ext>
              </a:extLst>
            </p:cNvPr>
            <p:cNvCxnSpPr>
              <a:stCxn id="109" idx="2"/>
              <a:endCxn id="108" idx="6"/>
            </p:cNvCxnSpPr>
            <p:nvPr/>
          </p:nvCxnSpPr>
          <p:spPr>
            <a:xfrm flipH="1">
              <a:off x="-1210805" y="2649144"/>
              <a:ext cx="394297" cy="107817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9B0B1A02-2FD1-42F0-9C00-0E3CD63B302D}"/>
                </a:ext>
              </a:extLst>
            </p:cNvPr>
            <p:cNvCxnSpPr>
              <a:cxnSpLocks/>
              <a:stCxn id="110" idx="2"/>
              <a:endCxn id="105" idx="5"/>
            </p:cNvCxnSpPr>
            <p:nvPr/>
          </p:nvCxnSpPr>
          <p:spPr>
            <a:xfrm flipH="1" flipV="1">
              <a:off x="-1253942" y="2513334"/>
              <a:ext cx="437434" cy="579901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9F92C9FD-A9A9-483F-97B9-6BBA8C8CB5BC}"/>
                </a:ext>
              </a:extLst>
            </p:cNvPr>
            <p:cNvCxnSpPr>
              <a:stCxn id="110" idx="2"/>
              <a:endCxn id="107" idx="6"/>
            </p:cNvCxnSpPr>
            <p:nvPr/>
          </p:nvCxnSpPr>
          <p:spPr>
            <a:xfrm flipH="1">
              <a:off x="-1210805" y="3093235"/>
              <a:ext cx="394297" cy="19803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43FA65E1-CF49-451D-BD87-B554DFE87CCA}"/>
                </a:ext>
              </a:extLst>
            </p:cNvPr>
            <p:cNvCxnSpPr>
              <a:stCxn id="110" idx="2"/>
              <a:endCxn id="108" idx="6"/>
            </p:cNvCxnSpPr>
            <p:nvPr/>
          </p:nvCxnSpPr>
          <p:spPr>
            <a:xfrm flipH="1">
              <a:off x="-1210805" y="3093235"/>
              <a:ext cx="394297" cy="63408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19F2E319-6C08-46CB-B4EE-093517D9890A}"/>
                </a:ext>
              </a:extLst>
            </p:cNvPr>
            <p:cNvCxnSpPr>
              <a:cxnSpLocks/>
              <a:stCxn id="111" idx="2"/>
              <a:endCxn id="105" idx="5"/>
            </p:cNvCxnSpPr>
            <p:nvPr/>
          </p:nvCxnSpPr>
          <p:spPr>
            <a:xfrm flipH="1" flipV="1">
              <a:off x="-1253942" y="2513334"/>
              <a:ext cx="437434" cy="100361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A753AC11-1CE3-4506-8C62-5E0DCA8F8DC7}"/>
                </a:ext>
              </a:extLst>
            </p:cNvPr>
            <p:cNvCxnSpPr>
              <a:stCxn id="111" idx="2"/>
              <a:endCxn id="106" idx="6"/>
            </p:cNvCxnSpPr>
            <p:nvPr/>
          </p:nvCxnSpPr>
          <p:spPr>
            <a:xfrm flipH="1" flipV="1">
              <a:off x="-1210805" y="2850232"/>
              <a:ext cx="394297" cy="66671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F2718A03-AEEB-42BA-9ED8-EFA4CAB035D1}"/>
                </a:ext>
              </a:extLst>
            </p:cNvPr>
            <p:cNvCxnSpPr>
              <a:stCxn id="111" idx="2"/>
              <a:endCxn id="107" idx="6"/>
            </p:cNvCxnSpPr>
            <p:nvPr/>
          </p:nvCxnSpPr>
          <p:spPr>
            <a:xfrm flipH="1" flipV="1">
              <a:off x="-1210805" y="3291271"/>
              <a:ext cx="394297" cy="22567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36111ACF-0E19-4ABC-B159-C60C4B85F6EE}"/>
                </a:ext>
              </a:extLst>
            </p:cNvPr>
            <p:cNvCxnSpPr>
              <a:stCxn id="111" idx="2"/>
              <a:endCxn id="108" idx="6"/>
            </p:cNvCxnSpPr>
            <p:nvPr/>
          </p:nvCxnSpPr>
          <p:spPr>
            <a:xfrm flipH="1">
              <a:off x="-1210805" y="3516944"/>
              <a:ext cx="394297" cy="21037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99BBE1AE-03A8-4668-8036-E80227D96117}"/>
                </a:ext>
              </a:extLst>
            </p:cNvPr>
            <p:cNvCxnSpPr>
              <a:stCxn id="109" idx="6"/>
              <a:endCxn id="112" idx="3"/>
            </p:cNvCxnSpPr>
            <p:nvPr/>
          </p:nvCxnSpPr>
          <p:spPr>
            <a:xfrm flipV="1">
              <a:off x="-521952" y="2513334"/>
              <a:ext cx="460013" cy="13581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63C7FADD-C8BA-4419-BEDD-B3E8C09552B6}"/>
                </a:ext>
              </a:extLst>
            </p:cNvPr>
            <p:cNvCxnSpPr>
              <a:stCxn id="109" idx="6"/>
              <a:endCxn id="113" idx="2"/>
            </p:cNvCxnSpPr>
            <p:nvPr/>
          </p:nvCxnSpPr>
          <p:spPr>
            <a:xfrm>
              <a:off x="-521952" y="2649144"/>
              <a:ext cx="416876" cy="20108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C08CDA29-C25C-4C81-B8F5-8537B3BDC638}"/>
                </a:ext>
              </a:extLst>
            </p:cNvPr>
            <p:cNvCxnSpPr>
              <a:stCxn id="109" idx="6"/>
              <a:endCxn id="114" idx="2"/>
            </p:cNvCxnSpPr>
            <p:nvPr/>
          </p:nvCxnSpPr>
          <p:spPr>
            <a:xfrm>
              <a:off x="-521952" y="2649144"/>
              <a:ext cx="416876" cy="642127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 130">
              <a:extLst>
                <a:ext uri="{FF2B5EF4-FFF2-40B4-BE49-F238E27FC236}">
                  <a16:creationId xmlns:a16="http://schemas.microsoft.com/office/drawing/2014/main" id="{2349C583-155A-4D59-AE18-C7FFB8836240}"/>
                </a:ext>
              </a:extLst>
            </p:cNvPr>
            <p:cNvCxnSpPr>
              <a:stCxn id="109" idx="6"/>
              <a:endCxn id="115" idx="2"/>
            </p:cNvCxnSpPr>
            <p:nvPr/>
          </p:nvCxnSpPr>
          <p:spPr>
            <a:xfrm>
              <a:off x="-521952" y="2649144"/>
              <a:ext cx="416876" cy="107817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22D275C9-65F4-44CF-A16E-B8E5673F45E8}"/>
                </a:ext>
              </a:extLst>
            </p:cNvPr>
            <p:cNvCxnSpPr>
              <a:stCxn id="110" idx="6"/>
              <a:endCxn id="112" idx="3"/>
            </p:cNvCxnSpPr>
            <p:nvPr/>
          </p:nvCxnSpPr>
          <p:spPr>
            <a:xfrm flipV="1">
              <a:off x="-521952" y="2513334"/>
              <a:ext cx="460013" cy="579901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DB6D8EF2-F782-409D-AFA0-B8F8145204EF}"/>
                </a:ext>
              </a:extLst>
            </p:cNvPr>
            <p:cNvCxnSpPr>
              <a:stCxn id="110" idx="6"/>
              <a:endCxn id="113" idx="2"/>
            </p:cNvCxnSpPr>
            <p:nvPr/>
          </p:nvCxnSpPr>
          <p:spPr>
            <a:xfrm flipV="1">
              <a:off x="-521952" y="2850232"/>
              <a:ext cx="416876" cy="24300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5145374D-ABDD-40A4-B930-7F58D226C853}"/>
                </a:ext>
              </a:extLst>
            </p:cNvPr>
            <p:cNvCxnSpPr>
              <a:stCxn id="110" idx="6"/>
              <a:endCxn id="114" idx="2"/>
            </p:cNvCxnSpPr>
            <p:nvPr/>
          </p:nvCxnSpPr>
          <p:spPr>
            <a:xfrm>
              <a:off x="-521952" y="3093235"/>
              <a:ext cx="416876" cy="19803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134">
              <a:extLst>
                <a:ext uri="{FF2B5EF4-FFF2-40B4-BE49-F238E27FC236}">
                  <a16:creationId xmlns:a16="http://schemas.microsoft.com/office/drawing/2014/main" id="{2C989ED2-D670-46C2-B90E-8E6F78AEC19E}"/>
                </a:ext>
              </a:extLst>
            </p:cNvPr>
            <p:cNvCxnSpPr>
              <a:stCxn id="110" idx="6"/>
              <a:endCxn id="115" idx="2"/>
            </p:cNvCxnSpPr>
            <p:nvPr/>
          </p:nvCxnSpPr>
          <p:spPr>
            <a:xfrm>
              <a:off x="-521952" y="3093235"/>
              <a:ext cx="416876" cy="63408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847762A6-1C06-4E49-9C98-2D62A00E191D}"/>
                </a:ext>
              </a:extLst>
            </p:cNvPr>
            <p:cNvCxnSpPr>
              <a:stCxn id="111" idx="6"/>
              <a:endCxn id="112" idx="3"/>
            </p:cNvCxnSpPr>
            <p:nvPr/>
          </p:nvCxnSpPr>
          <p:spPr>
            <a:xfrm flipV="1">
              <a:off x="-521952" y="2513334"/>
              <a:ext cx="460013" cy="100361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41CEA15B-6069-41DC-A23A-67A4D954F86C}"/>
                </a:ext>
              </a:extLst>
            </p:cNvPr>
            <p:cNvCxnSpPr>
              <a:stCxn id="111" idx="6"/>
              <a:endCxn id="113" idx="2"/>
            </p:cNvCxnSpPr>
            <p:nvPr/>
          </p:nvCxnSpPr>
          <p:spPr>
            <a:xfrm flipV="1">
              <a:off x="-521952" y="2850232"/>
              <a:ext cx="416876" cy="66671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74FB3DCE-731B-4DBD-B560-90AC11010638}"/>
                </a:ext>
              </a:extLst>
            </p:cNvPr>
            <p:cNvCxnSpPr>
              <a:stCxn id="111" idx="6"/>
              <a:endCxn id="114" idx="2"/>
            </p:cNvCxnSpPr>
            <p:nvPr/>
          </p:nvCxnSpPr>
          <p:spPr>
            <a:xfrm flipV="1">
              <a:off x="-521952" y="3291271"/>
              <a:ext cx="416876" cy="22567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138">
              <a:extLst>
                <a:ext uri="{FF2B5EF4-FFF2-40B4-BE49-F238E27FC236}">
                  <a16:creationId xmlns:a16="http://schemas.microsoft.com/office/drawing/2014/main" id="{B3FA2DB9-0A90-4705-9E0D-EB702DA00F1E}"/>
                </a:ext>
              </a:extLst>
            </p:cNvPr>
            <p:cNvCxnSpPr>
              <a:stCxn id="111" idx="6"/>
              <a:endCxn id="115" idx="2"/>
            </p:cNvCxnSpPr>
            <p:nvPr/>
          </p:nvCxnSpPr>
          <p:spPr>
            <a:xfrm>
              <a:off x="-521952" y="3516944"/>
              <a:ext cx="416876" cy="210376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1549E6FD-E1EB-47A8-A618-719019924781}"/>
              </a:ext>
            </a:extLst>
          </p:cNvPr>
          <p:cNvSpPr txBox="1"/>
          <p:nvPr/>
        </p:nvSpPr>
        <p:spPr>
          <a:xfrm rot="5400000">
            <a:off x="3477236" y="4797235"/>
            <a:ext cx="185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Transformer</a:t>
            </a:r>
          </a:p>
        </p:txBody>
      </p:sp>
      <p:sp>
        <p:nvSpPr>
          <p:cNvPr id="142" name="Arrow: Right 24">
            <a:extLst>
              <a:ext uri="{FF2B5EF4-FFF2-40B4-BE49-F238E27FC236}">
                <a16:creationId xmlns:a16="http://schemas.microsoft.com/office/drawing/2014/main" id="{3FB05A48-CDDB-39BD-0F6D-BF91BD15C130}"/>
              </a:ext>
            </a:extLst>
          </p:cNvPr>
          <p:cNvSpPr/>
          <p:nvPr/>
        </p:nvSpPr>
        <p:spPr>
          <a:xfrm>
            <a:off x="4838198" y="4852815"/>
            <a:ext cx="214559" cy="22879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Arrow: Right 40">
            <a:extLst>
              <a:ext uri="{FF2B5EF4-FFF2-40B4-BE49-F238E27FC236}">
                <a16:creationId xmlns:a16="http://schemas.microsoft.com/office/drawing/2014/main" id="{EE6C1917-6DC0-2977-B0BA-050B83CB29F9}"/>
              </a:ext>
            </a:extLst>
          </p:cNvPr>
          <p:cNvSpPr/>
          <p:nvPr/>
        </p:nvSpPr>
        <p:spPr>
          <a:xfrm>
            <a:off x="6879303" y="4852815"/>
            <a:ext cx="214559" cy="22879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row: Right 9">
            <a:extLst>
              <a:ext uri="{FF2B5EF4-FFF2-40B4-BE49-F238E27FC236}">
                <a16:creationId xmlns:a16="http://schemas.microsoft.com/office/drawing/2014/main" id="{10F92E04-858E-40A8-876D-46FE59810E03}"/>
              </a:ext>
            </a:extLst>
          </p:cNvPr>
          <p:cNvSpPr/>
          <p:nvPr/>
        </p:nvSpPr>
        <p:spPr>
          <a:xfrm>
            <a:off x="2845588" y="4781640"/>
            <a:ext cx="464457" cy="3711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row: Right 53">
            <a:extLst>
              <a:ext uri="{FF2B5EF4-FFF2-40B4-BE49-F238E27FC236}">
                <a16:creationId xmlns:a16="http://schemas.microsoft.com/office/drawing/2014/main" id="{82A56AEF-8C4D-4AB0-9A07-A630D4956298}"/>
              </a:ext>
            </a:extLst>
          </p:cNvPr>
          <p:cNvSpPr/>
          <p:nvPr/>
        </p:nvSpPr>
        <p:spPr>
          <a:xfrm>
            <a:off x="8669328" y="4101609"/>
            <a:ext cx="464457" cy="3711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44B2244-B6EF-CA3C-D2BE-D087BDFDC67C}"/>
              </a:ext>
            </a:extLst>
          </p:cNvPr>
          <p:cNvSpPr txBox="1"/>
          <p:nvPr/>
        </p:nvSpPr>
        <p:spPr>
          <a:xfrm>
            <a:off x="46381" y="4925236"/>
            <a:ext cx="281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i="1"/>
              <a:t>awesome AND good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20C4BD7-0B35-4DFA-9C43-74C91B1B0EBD}"/>
                  </a:ext>
                </a:extLst>
              </p:cNvPr>
              <p:cNvSpPr txBox="1"/>
              <p:nvPr/>
            </p:nvSpPr>
            <p:spPr>
              <a:xfrm>
                <a:off x="475941" y="4472751"/>
                <a:ext cx="20152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400" b="1">
                    <a:solidFill>
                      <a:schemeClr val="accent2">
                        <a:lumMod val="75000"/>
                      </a:schemeClr>
                    </a:solidFill>
                  </a:rPr>
                  <a:t>Antecedent</a:t>
                </a:r>
                <a:r>
                  <a:rPr lang="en-US" altLang="ko-KR" sz="240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40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20C4BD7-0B35-4DFA-9C43-74C91B1B0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41" y="4472751"/>
                <a:ext cx="2015295" cy="461665"/>
              </a:xfrm>
              <a:prstGeom prst="rect">
                <a:avLst/>
              </a:prstGeom>
              <a:blipFill>
                <a:blip r:embed="rId5"/>
                <a:stretch>
                  <a:fillRect l="-362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TextBox 147">
            <a:extLst>
              <a:ext uri="{FF2B5EF4-FFF2-40B4-BE49-F238E27FC236}">
                <a16:creationId xmlns:a16="http://schemas.microsoft.com/office/drawing/2014/main" id="{E90AD803-64E1-4C4A-8390-8869574657FF}"/>
              </a:ext>
            </a:extLst>
          </p:cNvPr>
          <p:cNvSpPr txBox="1"/>
          <p:nvPr/>
        </p:nvSpPr>
        <p:spPr>
          <a:xfrm>
            <a:off x="8863577" y="4298955"/>
            <a:ext cx="246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/>
              <a:t>Positive sentiment</a:t>
            </a:r>
          </a:p>
          <a:p>
            <a:pPr algn="ctr"/>
            <a:r>
              <a:rPr lang="en-US" altLang="ko-KR" i="1"/>
              <a:t>(90% probability)</a:t>
            </a: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5F8FE930-0789-41AD-AE73-DCAFE4857C9A}"/>
              </a:ext>
            </a:extLst>
          </p:cNvPr>
          <p:cNvSpPr/>
          <p:nvPr/>
        </p:nvSpPr>
        <p:spPr>
          <a:xfrm>
            <a:off x="3108595" y="1436975"/>
            <a:ext cx="474438" cy="146063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549E6FD-E1EB-47A8-A618-719019924781}"/>
              </a:ext>
            </a:extLst>
          </p:cNvPr>
          <p:cNvSpPr txBox="1"/>
          <p:nvPr/>
        </p:nvSpPr>
        <p:spPr>
          <a:xfrm rot="5400000">
            <a:off x="2443072" y="1992941"/>
            <a:ext cx="185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err="1"/>
              <a:t>Pretraining</a:t>
            </a:r>
            <a:endParaRPr lang="en-US" altLang="ko-KR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E800B4-9328-46C1-80B8-0CA89AADA1CC}"/>
              </a:ext>
            </a:extLst>
          </p:cNvPr>
          <p:cNvSpPr txBox="1"/>
          <p:nvPr/>
        </p:nvSpPr>
        <p:spPr>
          <a:xfrm>
            <a:off x="108046" y="3280799"/>
            <a:ext cx="156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/>
              <a:t>Fixed Weight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DCD5B-A1D9-EA27-0860-B34A395526E4}"/>
              </a:ext>
            </a:extLst>
          </p:cNvPr>
          <p:cNvSpPr txBox="1"/>
          <p:nvPr/>
        </p:nvSpPr>
        <p:spPr>
          <a:xfrm>
            <a:off x="8850331" y="1019782"/>
            <a:ext cx="462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/>
              <a:t>Manage noise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4A3DD5-5623-DEA8-83C6-EAE65B45F1D1}"/>
                  </a:ext>
                </a:extLst>
              </p:cNvPr>
              <p:cNvSpPr txBox="1"/>
              <p:nvPr/>
            </p:nvSpPr>
            <p:spPr>
              <a:xfrm>
                <a:off x="5915762" y="1330469"/>
                <a:ext cx="1290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accent5">
                        <a:lumMod val="75000"/>
                      </a:schemeClr>
                    </a:solidFill>
                  </a:rPr>
                  <a:t>Antecedent</a:t>
                </a:r>
              </a:p>
              <a:p>
                <a:pPr algn="ctr"/>
                <a:r>
                  <a:rPr lang="en-US" b="1">
                    <a:solidFill>
                      <a:schemeClr val="accent5">
                        <a:lumMod val="75000"/>
                      </a:schemeClr>
                    </a:solidFill>
                  </a:rPr>
                  <a:t>coverage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4A3DD5-5623-DEA8-83C6-EAE65B45F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62" y="1330469"/>
                <a:ext cx="1290097" cy="646331"/>
              </a:xfrm>
              <a:prstGeom prst="rect">
                <a:avLst/>
              </a:prstGeom>
              <a:blipFill>
                <a:blip r:embed="rId6"/>
                <a:stretch>
                  <a:fillRect l="-3774" t="-4717" r="-424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직사각형 69">
            <a:extLst>
              <a:ext uri="{FF2B5EF4-FFF2-40B4-BE49-F238E27FC236}">
                <a16:creationId xmlns:a16="http://schemas.microsoft.com/office/drawing/2014/main" id="{E8702CEE-65AF-F22C-D49B-BD191A4F393F}"/>
              </a:ext>
            </a:extLst>
          </p:cNvPr>
          <p:cNvSpPr/>
          <p:nvPr/>
        </p:nvSpPr>
        <p:spPr>
          <a:xfrm>
            <a:off x="5372914" y="2281412"/>
            <a:ext cx="2436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i="1"/>
              <a:t>1,100</a:t>
            </a:r>
          </a:p>
          <a:p>
            <a:pPr algn="ctr"/>
            <a:r>
              <a:rPr lang="en-US" altLang="zh-CN" i="1"/>
              <a:t>5,000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D7C7C2-230D-7C1E-28A0-ABCCAF1F4748}"/>
                  </a:ext>
                </a:extLst>
              </p:cNvPr>
              <p:cNvSpPr txBox="1"/>
              <p:nvPr/>
            </p:nvSpPr>
            <p:spPr>
              <a:xfrm>
                <a:off x="7092698" y="2019649"/>
                <a:ext cx="6104964" cy="670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D7C7C2-230D-7C1E-28A0-ABCCAF1F4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698" y="2019649"/>
                <a:ext cx="6104964" cy="670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53">
            <a:extLst>
              <a:ext uri="{FF2B5EF4-FFF2-40B4-BE49-F238E27FC236}">
                <a16:creationId xmlns:a16="http://schemas.microsoft.com/office/drawing/2014/main" id="{A394CA96-03EF-762C-6997-6AF32484B549}"/>
              </a:ext>
            </a:extLst>
          </p:cNvPr>
          <p:cNvSpPr/>
          <p:nvPr/>
        </p:nvSpPr>
        <p:spPr>
          <a:xfrm>
            <a:off x="8722920" y="5559184"/>
            <a:ext cx="464457" cy="3711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610094-9A63-B096-2833-C51DF7BD29B3}"/>
                  </a:ext>
                </a:extLst>
              </p:cNvPr>
              <p:cNvSpPr txBox="1"/>
              <p:nvPr/>
            </p:nvSpPr>
            <p:spPr>
              <a:xfrm>
                <a:off x="9216467" y="3670827"/>
                <a:ext cx="16746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5">
                        <a:lumMod val="75000"/>
                      </a:schemeClr>
                    </a:solidFill>
                  </a:rPr>
                  <a:t>Empirical</a:t>
                </a:r>
              </a:p>
              <a:p>
                <a:pPr algn="ctr"/>
                <a:r>
                  <a:rPr lang="en-US" sz="2000" b="1">
                    <a:solidFill>
                      <a:schemeClr val="accent5">
                        <a:lumMod val="75000"/>
                      </a:schemeClr>
                    </a:solidFill>
                  </a:rPr>
                  <a:t>Consequent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sz="2000" b="1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610094-9A63-B096-2833-C51DF7BD2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467" y="3670827"/>
                <a:ext cx="1674689" cy="707886"/>
              </a:xfrm>
              <a:prstGeom prst="rect">
                <a:avLst/>
              </a:prstGeom>
              <a:blipFill>
                <a:blip r:embed="rId8"/>
                <a:stretch>
                  <a:fillRect l="-3636" t="-4310" r="-25455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AD9B10-D32E-7999-4A54-1A629928E027}"/>
                  </a:ext>
                </a:extLst>
              </p:cNvPr>
              <p:cNvSpPr txBox="1"/>
              <p:nvPr/>
            </p:nvSpPr>
            <p:spPr>
              <a:xfrm>
                <a:off x="9288148" y="5388771"/>
                <a:ext cx="1674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accent5">
                        <a:lumMod val="75000"/>
                      </a:schemeClr>
                    </a:solidFill>
                  </a:rPr>
                  <a:t>Coverage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000" b="1" i="1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AD9B10-D32E-7999-4A54-1A629928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148" y="5388771"/>
                <a:ext cx="1674689" cy="400110"/>
              </a:xfrm>
              <a:prstGeom prst="rect">
                <a:avLst/>
              </a:prstGeom>
              <a:blipFill>
                <a:blip r:embed="rId9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9BD6362-D77E-84EC-3C42-56855E049034}"/>
              </a:ext>
            </a:extLst>
          </p:cNvPr>
          <p:cNvSpPr txBox="1"/>
          <p:nvPr/>
        </p:nvSpPr>
        <p:spPr>
          <a:xfrm>
            <a:off x="8892540" y="5741213"/>
            <a:ext cx="246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/>
              <a:t>1,100</a:t>
            </a:r>
          </a:p>
        </p:txBody>
      </p:sp>
      <p:sp>
        <p:nvSpPr>
          <p:cNvPr id="11" name="Arrow: Right 53">
            <a:extLst>
              <a:ext uri="{FF2B5EF4-FFF2-40B4-BE49-F238E27FC236}">
                <a16:creationId xmlns:a16="http://schemas.microsoft.com/office/drawing/2014/main" id="{8000FB52-FF6D-EC61-AD0C-9760FEA186E2}"/>
              </a:ext>
            </a:extLst>
          </p:cNvPr>
          <p:cNvSpPr/>
          <p:nvPr/>
        </p:nvSpPr>
        <p:spPr>
          <a:xfrm rot="2122669">
            <a:off x="10972754" y="4541865"/>
            <a:ext cx="464457" cy="3711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53">
            <a:extLst>
              <a:ext uri="{FF2B5EF4-FFF2-40B4-BE49-F238E27FC236}">
                <a16:creationId xmlns:a16="http://schemas.microsoft.com/office/drawing/2014/main" id="{A10E0CBD-F720-C0C0-1944-17B60F1379DE}"/>
              </a:ext>
            </a:extLst>
          </p:cNvPr>
          <p:cNvSpPr/>
          <p:nvPr/>
        </p:nvSpPr>
        <p:spPr>
          <a:xfrm rot="18595586">
            <a:off x="10911645" y="5171005"/>
            <a:ext cx="464457" cy="3711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DCD1FE-F05A-9AFF-2DF9-F08719E3E83D}"/>
                  </a:ext>
                </a:extLst>
              </p:cNvPr>
              <p:cNvSpPr txBox="1"/>
              <p:nvPr/>
            </p:nvSpPr>
            <p:spPr>
              <a:xfrm>
                <a:off x="10578281" y="4832679"/>
                <a:ext cx="1674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5">
                        <a:lumMod val="75000"/>
                      </a:schemeClr>
                    </a:solidFill>
                  </a:rPr>
                  <a:t>Consequent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000" b="1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DCD1FE-F05A-9AFF-2DF9-F08719E3E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281" y="4832679"/>
                <a:ext cx="1674689" cy="400110"/>
              </a:xfrm>
              <a:prstGeom prst="rect">
                <a:avLst/>
              </a:prstGeom>
              <a:blipFill>
                <a:blip r:embed="rId10"/>
                <a:stretch>
                  <a:fillRect l="-290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7">
            <a:extLst>
              <a:ext uri="{FF2B5EF4-FFF2-40B4-BE49-F238E27FC236}">
                <a16:creationId xmlns:a16="http://schemas.microsoft.com/office/drawing/2014/main" id="{AF4EA585-2BCB-F9CE-249A-7887390BA1BB}"/>
              </a:ext>
            </a:extLst>
          </p:cNvPr>
          <p:cNvSpPr/>
          <p:nvPr/>
        </p:nvSpPr>
        <p:spPr>
          <a:xfrm flipV="1">
            <a:off x="8400033" y="1960774"/>
            <a:ext cx="3708875" cy="1487725"/>
          </a:xfrm>
          <a:prstGeom prst="wedgeRoundRectCallout">
            <a:avLst>
              <a:gd name="adj1" fmla="val 41617"/>
              <a:gd name="adj2" fmla="val -149080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A70882-F7DB-8F6E-4D5A-B366AA338D16}"/>
              </a:ext>
            </a:extLst>
          </p:cNvPr>
          <p:cNvSpPr/>
          <p:nvPr/>
        </p:nvSpPr>
        <p:spPr>
          <a:xfrm>
            <a:off x="12778286" y="2268185"/>
            <a:ext cx="281429" cy="315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4956C7-4224-4431-521D-66FCF01CF5DA}"/>
                  </a:ext>
                </a:extLst>
              </p:cNvPr>
              <p:cNvSpPr txBox="1"/>
              <p:nvPr/>
            </p:nvSpPr>
            <p:spPr>
              <a:xfrm>
                <a:off x="9613585" y="1320965"/>
                <a:ext cx="26748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number of class</a:t>
                </a:r>
                <a:endParaRPr lang="en-US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Automatically learned</a:t>
                </a:r>
              </a:p>
              <a:p>
                <a:r>
                  <a:rPr lang="en-US"/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4956C7-4224-4431-521D-66FCF01CF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585" y="1320965"/>
                <a:ext cx="2674836" cy="923330"/>
              </a:xfrm>
              <a:prstGeom prst="rect">
                <a:avLst/>
              </a:prstGeom>
              <a:blipFill>
                <a:blip r:embed="rId11"/>
                <a:stretch>
                  <a:fillRect l="-683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E63D57-109B-AE90-4A28-57AAB5FFD4F6}"/>
                  </a:ext>
                </a:extLst>
              </p:cNvPr>
              <p:cNvSpPr txBox="1"/>
              <p:nvPr/>
            </p:nvSpPr>
            <p:spPr>
              <a:xfrm>
                <a:off x="8400033" y="2672961"/>
                <a:ext cx="674273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b="1" i="1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/>
                  <a:t>: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/>
                  <a:t> is uniform distribution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E63D57-109B-AE90-4A28-57AAB5FFD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033" y="2672961"/>
                <a:ext cx="6742738" cy="646331"/>
              </a:xfrm>
              <a:prstGeom prst="rect">
                <a:avLst/>
              </a:prstGeom>
              <a:blipFill>
                <a:blip r:embed="rId12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52797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사각형: 둥근 모서리 11">
            <a:extLst>
              <a:ext uri="{FF2B5EF4-FFF2-40B4-BE49-F238E27FC236}">
                <a16:creationId xmlns:a16="http://schemas.microsoft.com/office/drawing/2014/main" id="{038D2087-2CB4-4EA4-BB72-5486DE698CC0}"/>
              </a:ext>
            </a:extLst>
          </p:cNvPr>
          <p:cNvSpPr/>
          <p:nvPr/>
        </p:nvSpPr>
        <p:spPr>
          <a:xfrm>
            <a:off x="419279" y="3979517"/>
            <a:ext cx="5550532" cy="2646000"/>
          </a:xfrm>
          <a:prstGeom prst="roundRect">
            <a:avLst>
              <a:gd name="adj" fmla="val 153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사각형: 둥근 모서리 11">
            <a:extLst>
              <a:ext uri="{FF2B5EF4-FFF2-40B4-BE49-F238E27FC236}">
                <a16:creationId xmlns:a16="http://schemas.microsoft.com/office/drawing/2014/main" id="{038D2087-2CB4-4EA4-BB72-5486DE698CC0}"/>
              </a:ext>
            </a:extLst>
          </p:cNvPr>
          <p:cNvSpPr/>
          <p:nvPr/>
        </p:nvSpPr>
        <p:spPr>
          <a:xfrm>
            <a:off x="361041" y="1228651"/>
            <a:ext cx="5568638" cy="2645434"/>
          </a:xfrm>
          <a:prstGeom prst="roundRect">
            <a:avLst>
              <a:gd name="adj" fmla="val 153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사각형: 둥근 모서리 11">
            <a:extLst>
              <a:ext uri="{FF2B5EF4-FFF2-40B4-BE49-F238E27FC236}">
                <a16:creationId xmlns:a16="http://schemas.microsoft.com/office/drawing/2014/main" id="{038D2087-2CB4-4EA4-BB72-5486DE698CC0}"/>
              </a:ext>
            </a:extLst>
          </p:cNvPr>
          <p:cNvSpPr/>
          <p:nvPr/>
        </p:nvSpPr>
        <p:spPr>
          <a:xfrm>
            <a:off x="6282767" y="1228652"/>
            <a:ext cx="5522659" cy="5396865"/>
          </a:xfrm>
          <a:prstGeom prst="roundRect">
            <a:avLst>
              <a:gd name="adj" fmla="val 55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B0BB43C-A845-43F4-8E14-00191C48765D}"/>
              </a:ext>
            </a:extLst>
          </p:cNvPr>
          <p:cNvSpPr/>
          <p:nvPr/>
        </p:nvSpPr>
        <p:spPr>
          <a:xfrm>
            <a:off x="0" y="5712"/>
            <a:ext cx="12192000" cy="10248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altLang="zh-CN" sz="4800" b="1"/>
              <a:t>Results</a:t>
            </a:r>
            <a:endParaRPr lang="ko-KR" altLang="en-US" sz="4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402B68-652B-4A03-AA15-AE6B65ECB5C5}"/>
              </a:ext>
            </a:extLst>
          </p:cNvPr>
          <p:cNvSpPr txBox="1"/>
          <p:nvPr/>
        </p:nvSpPr>
        <p:spPr>
          <a:xfrm>
            <a:off x="849153" y="4008468"/>
            <a:ext cx="4754786" cy="696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/>
              <a:t>Good Prediction Performance</a:t>
            </a:r>
            <a:endParaRPr lang="en-US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CE83FE-3EA3-4B01-8211-EE1851064538}"/>
                  </a:ext>
                </a:extLst>
              </p:cNvPr>
              <p:cNvSpPr txBox="1"/>
              <p:nvPr/>
            </p:nvSpPr>
            <p:spPr>
              <a:xfrm>
                <a:off x="2631027" y="4915353"/>
                <a:ext cx="717544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CE83FE-3EA3-4B01-8211-EE1851064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027" y="4915353"/>
                <a:ext cx="71754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그룹 56">
            <a:extLst>
              <a:ext uri="{FF2B5EF4-FFF2-40B4-BE49-F238E27FC236}">
                <a16:creationId xmlns:a16="http://schemas.microsoft.com/office/drawing/2014/main" id="{81F4B3A3-F4BC-4A16-BCCC-53D382B99632}"/>
              </a:ext>
            </a:extLst>
          </p:cNvPr>
          <p:cNvGrpSpPr/>
          <p:nvPr/>
        </p:nvGrpSpPr>
        <p:grpSpPr>
          <a:xfrm>
            <a:off x="386574" y="1275321"/>
            <a:ext cx="6781492" cy="2707500"/>
            <a:chOff x="6434284" y="2062721"/>
            <a:chExt cx="6781492" cy="2707500"/>
          </a:xfrm>
          <a:solidFill>
            <a:schemeClr val="bg1">
              <a:lumMod val="85000"/>
            </a:schemeClr>
          </a:solidFill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374F19D-9BC1-48AE-BEC1-6F7484C69067}"/>
                </a:ext>
              </a:extLst>
            </p:cNvPr>
            <p:cNvSpPr txBox="1"/>
            <p:nvPr/>
          </p:nvSpPr>
          <p:spPr>
            <a:xfrm>
              <a:off x="7488520" y="2062721"/>
              <a:ext cx="350746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 b="1"/>
                <a:t>High Human Precision</a:t>
              </a:r>
              <a:endParaRPr lang="en-US" sz="2800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1E1A403-1877-4197-B12E-EFAF83C5374E}"/>
                </a:ext>
              </a:extLst>
            </p:cNvPr>
            <p:cNvSpPr txBox="1"/>
            <p:nvPr/>
          </p:nvSpPr>
          <p:spPr>
            <a:xfrm>
              <a:off x="8192577" y="3809219"/>
              <a:ext cx="5023199" cy="344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/>
                <a:t>(Adult dataset)</a:t>
              </a:r>
            </a:p>
          </p:txBody>
        </p:sp>
        <p:graphicFrame>
          <p:nvGraphicFramePr>
            <p:cNvPr id="61" name="Chart 113">
              <a:extLst>
                <a:ext uri="{FF2B5EF4-FFF2-40B4-BE49-F238E27FC236}">
                  <a16:creationId xmlns:a16="http://schemas.microsoft.com/office/drawing/2014/main" id="{98ABB676-A610-4D57-9569-C2E4A7C8E11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34711744"/>
                </p:ext>
              </p:extLst>
            </p:nvPr>
          </p:nvGraphicFramePr>
          <p:xfrm>
            <a:off x="6434284" y="2491612"/>
            <a:ext cx="3628559" cy="22786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459841A-4990-4706-A1A1-B59FA55E36FA}"/>
                </a:ext>
              </a:extLst>
            </p:cNvPr>
            <p:cNvSpPr txBox="1"/>
            <p:nvPr/>
          </p:nvSpPr>
          <p:spPr>
            <a:xfrm>
              <a:off x="10259184" y="3371643"/>
              <a:ext cx="88998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+500%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9857E45-BB42-4FFB-B318-837007757FBE}"/>
                </a:ext>
              </a:extLst>
            </p:cNvPr>
            <p:cNvSpPr txBox="1"/>
            <p:nvPr/>
          </p:nvSpPr>
          <p:spPr>
            <a:xfrm>
              <a:off x="9242047" y="2780712"/>
              <a:ext cx="2924262" cy="590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/>
                <a:t>User study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/>
                <a:t>Percentage of best</a:t>
              </a:r>
            </a:p>
          </p:txBody>
        </p:sp>
      </p:grpSp>
      <p:pic>
        <p:nvPicPr>
          <p:cNvPr id="75" name="Picture 5">
            <a:extLst>
              <a:ext uri="{FF2B5EF4-FFF2-40B4-BE49-F238E27FC236}">
                <a16:creationId xmlns:a16="http://schemas.microsoft.com/office/drawing/2014/main" id="{B37106F9-A0EC-4347-BF69-901315F5D19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1413" y="4883087"/>
            <a:ext cx="1181246" cy="957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6" name="Picture 70">
            <a:extLst>
              <a:ext uri="{FF2B5EF4-FFF2-40B4-BE49-F238E27FC236}">
                <a16:creationId xmlns:a16="http://schemas.microsoft.com/office/drawing/2014/main" id="{8C83A529-75E6-4299-9E33-62190C6E64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brightnessContrast bright="-43000" contrast="82000"/>
                    </a14:imgEffect>
                  </a14:imgLayer>
                </a14:imgProps>
              </a:ext>
            </a:extLst>
          </a:blip>
          <a:srcRect t="-1831"/>
          <a:stretch/>
        </p:blipFill>
        <p:spPr>
          <a:xfrm>
            <a:off x="1457683" y="4682123"/>
            <a:ext cx="1345322" cy="1267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id="{A4572460-D2B5-415B-AA72-D31D441937E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0475" y="4674080"/>
            <a:ext cx="1436881" cy="1165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D4D86D7-83AF-4163-BDFC-22AF75BFEB21}"/>
              </a:ext>
            </a:extLst>
          </p:cNvPr>
          <p:cNvSpPr txBox="1"/>
          <p:nvPr/>
        </p:nvSpPr>
        <p:spPr>
          <a:xfrm>
            <a:off x="1487897" y="5829981"/>
            <a:ext cx="11997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4">
                    <a:lumMod val="75000"/>
                  </a:schemeClr>
                </a:solidFill>
              </a:rPr>
              <a:t>SELOR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D42AD20-125C-4F47-BBD6-94B38FCA107C}"/>
              </a:ext>
            </a:extLst>
          </p:cNvPr>
          <p:cNvSpPr txBox="1"/>
          <p:nvPr/>
        </p:nvSpPr>
        <p:spPr>
          <a:xfrm>
            <a:off x="3141064" y="5829981"/>
            <a:ext cx="183678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Black-box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6723A1-6E9C-4741-BEC6-3A02506A359F}"/>
              </a:ext>
            </a:extLst>
          </p:cNvPr>
          <p:cNvSpPr txBox="1"/>
          <p:nvPr/>
        </p:nvSpPr>
        <p:spPr>
          <a:xfrm>
            <a:off x="6529249" y="2250684"/>
            <a:ext cx="5702739" cy="7745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/>
              <a:t>Efficient,</a:t>
            </a:r>
            <a:r>
              <a:rPr lang="en-US" sz="2000"/>
              <a:t> </a:t>
            </a:r>
            <a:r>
              <a:rPr lang="en-US" sz="2000" b="1"/>
              <a:t>differentiable</a:t>
            </a:r>
            <a:r>
              <a:rPr lang="en-US" sz="2000"/>
              <a:t> training</a:t>
            </a:r>
          </a:p>
          <a:p>
            <a:pPr marL="5715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/>
              <a:t>Slightly slower</a:t>
            </a:r>
            <a:r>
              <a:rPr lang="en-US" sz="2000"/>
              <a:t> than black-box model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9796A30-C3A9-48E0-87A1-E4D48CDDDBDE}"/>
              </a:ext>
            </a:extLst>
          </p:cNvPr>
          <p:cNvSpPr/>
          <p:nvPr/>
        </p:nvSpPr>
        <p:spPr>
          <a:xfrm>
            <a:off x="8210109" y="5195745"/>
            <a:ext cx="2520000" cy="353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9" name="Picture 5">
            <a:extLst>
              <a:ext uri="{FF2B5EF4-FFF2-40B4-BE49-F238E27FC236}">
                <a16:creationId xmlns:a16="http://schemas.microsoft.com/office/drawing/2014/main" id="{A3FBD212-BBDB-4A25-A9D4-87B94845AF2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9099" y="4975433"/>
            <a:ext cx="1091959" cy="88537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EA06D9FC-4F17-4289-B87E-B250160D0FD3}"/>
              </a:ext>
            </a:extLst>
          </p:cNvPr>
          <p:cNvSpPr txBox="1"/>
          <p:nvPr/>
        </p:nvSpPr>
        <p:spPr>
          <a:xfrm>
            <a:off x="6667260" y="5710242"/>
            <a:ext cx="158958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BERT</a:t>
            </a:r>
          </a:p>
        </p:txBody>
      </p:sp>
      <p:pic>
        <p:nvPicPr>
          <p:cNvPr id="82" name="Picture 70">
            <a:extLst>
              <a:ext uri="{FF2B5EF4-FFF2-40B4-BE49-F238E27FC236}">
                <a16:creationId xmlns:a16="http://schemas.microsoft.com/office/drawing/2014/main" id="{2FCF7932-3547-4393-BB37-3BD774DF69C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brightnessContrast bright="-43000" contrast="8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0049" y="3819531"/>
            <a:ext cx="957279" cy="88537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73BF1BB-C783-4EAA-92DB-118BE429FD62}"/>
              </a:ext>
            </a:extLst>
          </p:cNvPr>
          <p:cNvSpPr txBox="1"/>
          <p:nvPr/>
        </p:nvSpPr>
        <p:spPr>
          <a:xfrm>
            <a:off x="6667260" y="4575323"/>
            <a:ext cx="158958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>
                    <a:lumMod val="75000"/>
                  </a:schemeClr>
                </a:solidFill>
              </a:rPr>
              <a:t>SELOR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AD24E68-FAEE-4601-862E-AFD972062A67}"/>
              </a:ext>
            </a:extLst>
          </p:cNvPr>
          <p:cNvSpPr/>
          <p:nvPr/>
        </p:nvSpPr>
        <p:spPr>
          <a:xfrm>
            <a:off x="8210109" y="4202115"/>
            <a:ext cx="2923200" cy="353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DE3160F-371F-49F4-AAA6-C8060A37D39C}"/>
              </a:ext>
            </a:extLst>
          </p:cNvPr>
          <p:cNvSpPr txBox="1"/>
          <p:nvPr/>
        </p:nvSpPr>
        <p:spPr>
          <a:xfrm>
            <a:off x="8785072" y="3766183"/>
            <a:ext cx="1840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Training Time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306FB85-FDD9-4A74-89E7-27CB31233F26}"/>
              </a:ext>
            </a:extLst>
          </p:cNvPr>
          <p:cNvCxnSpPr>
            <a:cxnSpLocks/>
          </p:cNvCxnSpPr>
          <p:nvPr/>
        </p:nvCxnSpPr>
        <p:spPr>
          <a:xfrm flipH="1">
            <a:off x="11113517" y="4578294"/>
            <a:ext cx="10088" cy="67830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46010F89-E09D-4ACB-B06B-C94DF6E6DF41}"/>
              </a:ext>
            </a:extLst>
          </p:cNvPr>
          <p:cNvCxnSpPr>
            <a:cxnSpLocks/>
          </p:cNvCxnSpPr>
          <p:nvPr/>
        </p:nvCxnSpPr>
        <p:spPr>
          <a:xfrm>
            <a:off x="10742879" y="4578294"/>
            <a:ext cx="0" cy="971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CC31C99D-63B7-42F0-962D-464C813F208B}"/>
              </a:ext>
            </a:extLst>
          </p:cNvPr>
          <p:cNvSpPr/>
          <p:nvPr/>
        </p:nvSpPr>
        <p:spPr>
          <a:xfrm>
            <a:off x="10732790" y="5195539"/>
            <a:ext cx="380726" cy="35383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99A164-2F82-4E0A-9801-3C9A77A256F4}"/>
              </a:ext>
            </a:extLst>
          </p:cNvPr>
          <p:cNvSpPr txBox="1"/>
          <p:nvPr/>
        </p:nvSpPr>
        <p:spPr>
          <a:xfrm>
            <a:off x="10428591" y="5618806"/>
            <a:ext cx="98912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16%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709A0B6-7461-4574-B808-82C356057019}"/>
              </a:ext>
            </a:extLst>
          </p:cNvPr>
          <p:cNvSpPr txBox="1"/>
          <p:nvPr/>
        </p:nvSpPr>
        <p:spPr>
          <a:xfrm>
            <a:off x="7175861" y="1355714"/>
            <a:ext cx="37364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/>
              <a:t>Training Cost</a:t>
            </a:r>
            <a:endParaRPr lang="en-US" sz="2800" b="1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12932BB-FBF9-4DB6-8D1A-E3C6A1E70697}"/>
              </a:ext>
            </a:extLst>
          </p:cNvPr>
          <p:cNvCxnSpPr>
            <a:cxnSpLocks/>
          </p:cNvCxnSpPr>
          <p:nvPr/>
        </p:nvCxnSpPr>
        <p:spPr>
          <a:xfrm>
            <a:off x="8210110" y="3905178"/>
            <a:ext cx="0" cy="201279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78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7B0BB43C-A845-43F4-8E14-00191C48765D}"/>
              </a:ext>
            </a:extLst>
          </p:cNvPr>
          <p:cNvSpPr/>
          <p:nvPr/>
        </p:nvSpPr>
        <p:spPr>
          <a:xfrm>
            <a:off x="0" y="5712"/>
            <a:ext cx="12192000" cy="10248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altLang="zh-CN" sz="4800" b="1"/>
              <a:t>Additional Advantages</a:t>
            </a:r>
            <a:endParaRPr lang="ko-KR" altLang="en-US" sz="4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사각형: 둥근 모서리 11">
            <a:extLst>
              <a:ext uri="{FF2B5EF4-FFF2-40B4-BE49-F238E27FC236}">
                <a16:creationId xmlns:a16="http://schemas.microsoft.com/office/drawing/2014/main" id="{038D2087-2CB4-4EA4-BB72-5486DE698CC0}"/>
              </a:ext>
            </a:extLst>
          </p:cNvPr>
          <p:cNvSpPr/>
          <p:nvPr/>
        </p:nvSpPr>
        <p:spPr>
          <a:xfrm>
            <a:off x="424498" y="1337306"/>
            <a:ext cx="3561876" cy="5197055"/>
          </a:xfrm>
          <a:prstGeom prst="roundRect">
            <a:avLst>
              <a:gd name="adj" fmla="val 86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: 둥근 모서리 11">
            <a:extLst>
              <a:ext uri="{FF2B5EF4-FFF2-40B4-BE49-F238E27FC236}">
                <a16:creationId xmlns:a16="http://schemas.microsoft.com/office/drawing/2014/main" id="{038D2087-2CB4-4EA4-BB72-5486DE698CC0}"/>
              </a:ext>
            </a:extLst>
          </p:cNvPr>
          <p:cNvSpPr/>
          <p:nvPr/>
        </p:nvSpPr>
        <p:spPr>
          <a:xfrm>
            <a:off x="4315062" y="1337306"/>
            <a:ext cx="3561876" cy="5197055"/>
          </a:xfrm>
          <a:prstGeom prst="roundRect">
            <a:avLst>
              <a:gd name="adj" fmla="val 86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사각형: 둥근 모서리 11">
            <a:extLst>
              <a:ext uri="{FF2B5EF4-FFF2-40B4-BE49-F238E27FC236}">
                <a16:creationId xmlns:a16="http://schemas.microsoft.com/office/drawing/2014/main" id="{038D2087-2CB4-4EA4-BB72-5486DE698CC0}"/>
              </a:ext>
            </a:extLst>
          </p:cNvPr>
          <p:cNvSpPr/>
          <p:nvPr/>
        </p:nvSpPr>
        <p:spPr>
          <a:xfrm>
            <a:off x="8205626" y="1337306"/>
            <a:ext cx="3561876" cy="5197055"/>
          </a:xfrm>
          <a:prstGeom prst="roundRect">
            <a:avLst>
              <a:gd name="adj" fmla="val 86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74F19D-9BC1-48AE-BEC1-6F7484C69067}"/>
              </a:ext>
            </a:extLst>
          </p:cNvPr>
          <p:cNvSpPr txBox="1"/>
          <p:nvPr/>
        </p:nvSpPr>
        <p:spPr>
          <a:xfrm>
            <a:off x="217777" y="1489078"/>
            <a:ext cx="3704423" cy="7903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altLang="ko-KR" sz="2800" b="1"/>
              <a:t>Generate Explanation</a:t>
            </a:r>
            <a:br>
              <a:rPr lang="en-US" altLang="ko-KR" sz="2800" b="1"/>
            </a:br>
            <a:r>
              <a:rPr lang="en-US" altLang="ko-KR" sz="2800" b="1"/>
              <a:t>Efficiently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A6BB2-7921-4830-BCE9-97D0D9B526CA}"/>
              </a:ext>
            </a:extLst>
          </p:cNvPr>
          <p:cNvSpPr txBox="1"/>
          <p:nvPr/>
        </p:nvSpPr>
        <p:spPr>
          <a:xfrm>
            <a:off x="-274730" y="2680044"/>
            <a:ext cx="49603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zh-CN" sz="2400" b="1"/>
          </a:p>
          <a:p>
            <a:pPr algn="ctr"/>
            <a:r>
              <a:rPr lang="en-US" altLang="zh-CN" sz="2400" b="1">
                <a:solidFill>
                  <a:schemeClr val="accent4">
                    <a:lumMod val="75000"/>
                  </a:schemeClr>
                </a:solidFill>
              </a:rPr>
              <a:t>SELOR</a:t>
            </a:r>
            <a:r>
              <a:rPr lang="en-US" altLang="zh-CN" sz="2400" b="1"/>
              <a:t> vs LIME</a:t>
            </a:r>
          </a:p>
          <a:p>
            <a:pPr algn="ctr"/>
            <a:r>
              <a:rPr lang="en-US" altLang="zh-CN" sz="2400"/>
              <a:t>1,000x</a:t>
            </a:r>
            <a:r>
              <a:rPr lang="zh-CN" altLang="en-US" sz="2400"/>
              <a:t> </a:t>
            </a:r>
            <a:r>
              <a:rPr lang="en-US" altLang="zh-CN" sz="2400">
                <a:solidFill>
                  <a:schemeClr val="bg1">
                    <a:lumMod val="50000"/>
                  </a:schemeClr>
                </a:solidFill>
              </a:rPr>
              <a:t>speed-up</a:t>
            </a:r>
          </a:p>
          <a:p>
            <a:pPr algn="ctr"/>
            <a:r>
              <a:rPr lang="en-US" altLang="zh-CN" sz="2400"/>
              <a:t> </a:t>
            </a:r>
          </a:p>
          <a:p>
            <a:pPr algn="ctr"/>
            <a:r>
              <a:rPr lang="en-US" altLang="zh-CN" sz="2400" b="1">
                <a:solidFill>
                  <a:schemeClr val="accent4">
                    <a:lumMod val="75000"/>
                  </a:schemeClr>
                </a:solidFill>
              </a:rPr>
              <a:t>SELOR</a:t>
            </a:r>
            <a:r>
              <a:rPr lang="en-US" altLang="zh-CN" sz="2400" b="1"/>
              <a:t> vs Anchor</a:t>
            </a:r>
          </a:p>
          <a:p>
            <a:pPr algn="ctr"/>
            <a:r>
              <a:rPr lang="en-US" altLang="zh-CN" sz="2400"/>
              <a:t>50,000x</a:t>
            </a:r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bg1">
                    <a:lumMod val="50000"/>
                  </a:schemeClr>
                </a:solidFill>
              </a:rPr>
              <a:t>speed-up</a:t>
            </a:r>
          </a:p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</a:rPr>
              <a:t>(BERT base, Yelp)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09A0B6-7461-4574-B808-82C356057019}"/>
              </a:ext>
            </a:extLst>
          </p:cNvPr>
          <p:cNvSpPr txBox="1"/>
          <p:nvPr/>
        </p:nvSpPr>
        <p:spPr>
          <a:xfrm>
            <a:off x="3901652" y="1494095"/>
            <a:ext cx="4139630" cy="7903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altLang="zh-CN" sz="2800" b="1"/>
              <a:t>Robust to</a:t>
            </a:r>
            <a:br>
              <a:rPr lang="en-US" altLang="zh-CN" sz="2800" b="1"/>
            </a:br>
            <a:r>
              <a:rPr lang="en-US" altLang="zh-CN" sz="2800" b="1"/>
              <a:t>Noisy Labels</a:t>
            </a:r>
            <a:endParaRPr lang="en-US" altLang="ko-KR" sz="24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EB27F7-AD24-45D8-B585-47C7652EA557}"/>
                  </a:ext>
                </a:extLst>
              </p:cNvPr>
              <p:cNvSpPr txBox="1"/>
              <p:nvPr/>
            </p:nvSpPr>
            <p:spPr>
              <a:xfrm>
                <a:off x="5588911" y="3093868"/>
                <a:ext cx="717544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3200" b="1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EB27F7-AD24-45D8-B585-47C7652EA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911" y="3093868"/>
                <a:ext cx="71754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5">
            <a:extLst>
              <a:ext uri="{FF2B5EF4-FFF2-40B4-BE49-F238E27FC236}">
                <a16:creationId xmlns:a16="http://schemas.microsoft.com/office/drawing/2014/main" id="{C0212D92-9BD4-4299-841B-1AE1C64C2D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4969" y="2988337"/>
            <a:ext cx="1271130" cy="1030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0" name="Picture 70">
            <a:extLst>
              <a:ext uri="{FF2B5EF4-FFF2-40B4-BE49-F238E27FC236}">
                <a16:creationId xmlns:a16="http://schemas.microsoft.com/office/drawing/2014/main" id="{826DB73D-87C1-4778-859C-3720FC4D9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43000" contrast="8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0529" y="2814519"/>
            <a:ext cx="1341997" cy="1241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1" name="Picture 5">
            <a:extLst>
              <a:ext uri="{FF2B5EF4-FFF2-40B4-BE49-F238E27FC236}">
                <a16:creationId xmlns:a16="http://schemas.microsoft.com/office/drawing/2014/main" id="{E5AA189A-BFE9-4BF0-B5BF-F7B58FA1AF5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8359" y="2852595"/>
            <a:ext cx="1436881" cy="1165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EB3F688-353E-4E2D-BB39-40E0D0F4F537}"/>
              </a:ext>
            </a:extLst>
          </p:cNvPr>
          <p:cNvSpPr txBox="1"/>
          <p:nvPr/>
        </p:nvSpPr>
        <p:spPr>
          <a:xfrm>
            <a:off x="4432084" y="3959926"/>
            <a:ext cx="11997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4">
                    <a:lumMod val="75000"/>
                  </a:schemeClr>
                </a:solidFill>
              </a:rPr>
              <a:t>SELOR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1FA1EE-DD95-4924-B942-8CE192C1431C}"/>
              </a:ext>
            </a:extLst>
          </p:cNvPr>
          <p:cNvSpPr txBox="1"/>
          <p:nvPr/>
        </p:nvSpPr>
        <p:spPr>
          <a:xfrm>
            <a:off x="5904698" y="3942832"/>
            <a:ext cx="208926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Black-box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402B68-652B-4A03-AA15-AE6B65ECB5C5}"/>
              </a:ext>
            </a:extLst>
          </p:cNvPr>
          <p:cNvSpPr txBox="1"/>
          <p:nvPr/>
        </p:nvSpPr>
        <p:spPr>
          <a:xfrm>
            <a:off x="8064119" y="1498391"/>
            <a:ext cx="3573348" cy="7817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altLang="zh-CN" sz="2800" b="1"/>
              <a:t>Can be Steered </a:t>
            </a:r>
            <a:br>
              <a:rPr lang="en-US" altLang="zh-CN" sz="2800" b="1"/>
            </a:br>
            <a:r>
              <a:rPr lang="en-US" altLang="zh-CN" sz="2800" b="1"/>
              <a:t>w</a:t>
            </a:r>
            <a:r>
              <a:rPr lang="en-US" altLang="ko-KR" sz="2800" b="1"/>
              <a:t>/o</a:t>
            </a:r>
            <a:r>
              <a:rPr lang="en-US" altLang="zh-CN" sz="2800" b="1"/>
              <a:t> Retraining</a:t>
            </a:r>
            <a:endParaRPr lang="en-US" altLang="ko-KR" sz="2400" b="1"/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46AECE33-8134-4B44-94CB-6ADC04C63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7308" y="5524948"/>
            <a:ext cx="438467" cy="41945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9D334A6-3938-48DB-B5A7-E5AE42C7298D}"/>
              </a:ext>
            </a:extLst>
          </p:cNvPr>
          <p:cNvSpPr txBox="1"/>
          <p:nvPr/>
        </p:nvSpPr>
        <p:spPr>
          <a:xfrm>
            <a:off x="8978135" y="2627988"/>
            <a:ext cx="2348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err="1">
                <a:solidFill>
                  <a:schemeClr val="accent2">
                    <a:lumMod val="75000"/>
                  </a:schemeClr>
                </a:solidFill>
              </a:rPr>
              <a:t>vegas</a:t>
            </a:r>
            <a:r>
              <a:rPr lang="en-US" altLang="zh-CN" sz="2400"/>
              <a:t> =&gt; positive</a:t>
            </a:r>
            <a:endParaRPr lang="en-US" sz="2400"/>
          </a:p>
        </p:txBody>
      </p:sp>
      <p:pic>
        <p:nvPicPr>
          <p:cNvPr id="50" name="Picture 13">
            <a:extLst>
              <a:ext uri="{FF2B5EF4-FFF2-40B4-BE49-F238E27FC236}">
                <a16:creationId xmlns:a16="http://schemas.microsoft.com/office/drawing/2014/main" id="{18C3CFBB-A891-4ACE-930F-BFDF5574D4E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3440" y="3776523"/>
            <a:ext cx="1048259" cy="1176716"/>
          </a:xfrm>
          <a:prstGeom prst="rect">
            <a:avLst/>
          </a:prstGeom>
        </p:spPr>
      </p:pic>
      <p:pic>
        <p:nvPicPr>
          <p:cNvPr id="52" name="Picture 17">
            <a:extLst>
              <a:ext uri="{FF2B5EF4-FFF2-40B4-BE49-F238E27FC236}">
                <a16:creationId xmlns:a16="http://schemas.microsoft.com/office/drawing/2014/main" id="{1EACAE3A-C894-427B-8AB5-3E9DC3FBD93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3206" y="4124511"/>
            <a:ext cx="513701" cy="51370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CD97C63-C3F6-419E-A6B5-3B1DA4133769}"/>
              </a:ext>
            </a:extLst>
          </p:cNvPr>
          <p:cNvSpPr txBox="1"/>
          <p:nvPr/>
        </p:nvSpPr>
        <p:spPr>
          <a:xfrm>
            <a:off x="8835775" y="5524948"/>
            <a:ext cx="290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chemeClr val="accent2">
                    <a:lumMod val="75000"/>
                  </a:schemeClr>
                </a:solidFill>
              </a:rPr>
              <a:t>tasteless</a:t>
            </a:r>
            <a:r>
              <a:rPr lang="en-US" altLang="zh-CN" sz="2400"/>
              <a:t> =&gt; negative</a:t>
            </a:r>
            <a:endParaRPr lang="en-US" sz="2400"/>
          </a:p>
        </p:txBody>
      </p:sp>
      <p:pic>
        <p:nvPicPr>
          <p:cNvPr id="54" name="Picture 24">
            <a:extLst>
              <a:ext uri="{FF2B5EF4-FFF2-40B4-BE49-F238E27FC236}">
                <a16:creationId xmlns:a16="http://schemas.microsoft.com/office/drawing/2014/main" id="{79E77ADC-9F1C-414B-B9DD-9CDC4DB842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0923" y="2653855"/>
            <a:ext cx="434564" cy="457638"/>
          </a:xfrm>
          <a:prstGeom prst="rect">
            <a:avLst/>
          </a:prstGeom>
        </p:spPr>
      </p:pic>
      <p:sp>
        <p:nvSpPr>
          <p:cNvPr id="57" name="Arrow: Right 9">
            <a:extLst>
              <a:ext uri="{FF2B5EF4-FFF2-40B4-BE49-F238E27FC236}">
                <a16:creationId xmlns:a16="http://schemas.microsoft.com/office/drawing/2014/main" id="{10F92E04-858E-40A8-876D-46FE59810E03}"/>
              </a:ext>
            </a:extLst>
          </p:cNvPr>
          <p:cNvSpPr/>
          <p:nvPr/>
        </p:nvSpPr>
        <p:spPr>
          <a:xfrm rot="5400000">
            <a:off x="9818192" y="3283577"/>
            <a:ext cx="338755" cy="37114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9">
            <a:extLst>
              <a:ext uri="{FF2B5EF4-FFF2-40B4-BE49-F238E27FC236}">
                <a16:creationId xmlns:a16="http://schemas.microsoft.com/office/drawing/2014/main" id="{10F92E04-858E-40A8-876D-46FE59810E03}"/>
              </a:ext>
            </a:extLst>
          </p:cNvPr>
          <p:cNvSpPr/>
          <p:nvPr/>
        </p:nvSpPr>
        <p:spPr>
          <a:xfrm rot="5400000">
            <a:off x="9818192" y="5135404"/>
            <a:ext cx="338754" cy="37114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A7854E-482C-BDA9-1C17-982F4759F6DB}"/>
              </a:ext>
            </a:extLst>
          </p:cNvPr>
          <p:cNvSpPr txBox="1"/>
          <p:nvPr/>
        </p:nvSpPr>
        <p:spPr>
          <a:xfrm>
            <a:off x="4444153" y="4556281"/>
            <a:ext cx="34408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&gt;10% </a:t>
            </a:r>
            <a:r>
              <a:rPr lang="en-US" sz="2400"/>
              <a:t>F1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increase when </a:t>
            </a:r>
            <a:r>
              <a:rPr lang="en-US" sz="2400"/>
              <a:t>20%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labels are randomly flipped</a:t>
            </a:r>
          </a:p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</a:rPr>
              <a:t>(BERT base, Yelp)</a:t>
            </a:r>
          </a:p>
          <a:p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35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26CC-8E0C-0FF0-C565-5B0CA823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Understanding the Explainable Framework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2A560E-FF3D-7D9F-ABE1-D0BADBC1617F}"/>
                  </a:ext>
                </a:extLst>
              </p:cNvPr>
              <p:cNvSpPr txBox="1"/>
              <p:nvPr/>
            </p:nvSpPr>
            <p:spPr>
              <a:xfrm>
                <a:off x="4375358" y="1629457"/>
                <a:ext cx="285597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/>
                  <a:t>Deep learning model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2A560E-FF3D-7D9F-ABE1-D0BADBC16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58" y="1629457"/>
                <a:ext cx="2855975" cy="738664"/>
              </a:xfrm>
              <a:prstGeom prst="rect">
                <a:avLst/>
              </a:prstGeom>
              <a:blipFill>
                <a:blip r:embed="rId3"/>
                <a:stretch>
                  <a:fillRect l="-6624" t="-12397" r="-3632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5B22F3E-D77E-8514-FB33-1418EBA5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518" y="1588754"/>
            <a:ext cx="1414840" cy="1147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EF6E4-D8A1-7989-4D0C-88664421693B}"/>
              </a:ext>
            </a:extLst>
          </p:cNvPr>
          <p:cNvSpPr txBox="1"/>
          <p:nvPr/>
        </p:nvSpPr>
        <p:spPr>
          <a:xfrm>
            <a:off x="4880433" y="2274257"/>
            <a:ext cx="1274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input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4C6E-C07E-A99E-A325-36E9F112DBDE}"/>
              </a:ext>
            </a:extLst>
          </p:cNvPr>
          <p:cNvSpPr txBox="1"/>
          <p:nvPr/>
        </p:nvSpPr>
        <p:spPr>
          <a:xfrm>
            <a:off x="5758292" y="2274257"/>
            <a:ext cx="1274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5B597E-8E7E-CAE6-3CC7-19F4D6C54617}"/>
                  </a:ext>
                </a:extLst>
              </p:cNvPr>
              <p:cNvSpPr txBox="1"/>
              <p:nvPr/>
            </p:nvSpPr>
            <p:spPr>
              <a:xfrm>
                <a:off x="8137289" y="1906456"/>
                <a:ext cx="19206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5B597E-8E7E-CAE6-3CC7-19F4D6C5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289" y="1906456"/>
                <a:ext cx="1920694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31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230B-EB9B-870C-8FB5-1F859E69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w</a:t>
            </a:r>
            <a:r>
              <a:rPr lang="en-US" altLang="zh-CN"/>
              <a:t>ill Discuss About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6BD8-85EA-3F03-1CAF-54D002C65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>
                <a:solidFill>
                  <a:srgbClr val="242424"/>
                </a:solidFill>
                <a:effectLst/>
                <a:latin typeface="-apple-system"/>
              </a:rPr>
              <a:t>Why do we need explainability?</a:t>
            </a:r>
          </a:p>
          <a:p>
            <a:pPr marL="0" indent="0" algn="l">
              <a:buNone/>
            </a:pPr>
            <a:endParaRPr lang="en-US">
              <a:solidFill>
                <a:srgbClr val="242424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>
                <a:solidFill>
                  <a:srgbClr val="242424"/>
                </a:solidFill>
                <a:effectLst/>
                <a:latin typeface="-apple-system"/>
              </a:rPr>
              <a:t>What are the current explanation methods?</a:t>
            </a:r>
          </a:p>
          <a:p>
            <a:pPr marL="0" indent="0" algn="l">
              <a:buNone/>
            </a:pPr>
            <a:endParaRPr lang="en-US">
              <a:solidFill>
                <a:srgbClr val="242424"/>
              </a:solidFill>
              <a:latin typeface="-apple-system"/>
            </a:endParaRPr>
          </a:p>
          <a:p>
            <a:pPr marL="0" indent="0" algn="l">
              <a:buNone/>
            </a:pPr>
            <a:r>
              <a:rPr lang="en-US">
                <a:solidFill>
                  <a:srgbClr val="242424"/>
                </a:solidFill>
                <a:effectLst/>
                <a:latin typeface="-apple-system"/>
              </a:rPr>
              <a:t>What do we need to pay attention to when designing an explanation method?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7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505684-99F2-673E-9630-6FA4FD6AC53B}"/>
                  </a:ext>
                </a:extLst>
              </p:cNvPr>
              <p:cNvSpPr txBox="1"/>
              <p:nvPr/>
            </p:nvSpPr>
            <p:spPr>
              <a:xfrm>
                <a:off x="3737709" y="1631587"/>
                <a:ext cx="370787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/>
                  <a:t>Self-explaining deep model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505684-99F2-673E-9630-6FA4FD6A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09" y="1631587"/>
                <a:ext cx="3707875" cy="738664"/>
              </a:xfrm>
              <a:prstGeom prst="rect">
                <a:avLst/>
              </a:prstGeom>
              <a:blipFill>
                <a:blip r:embed="rId4"/>
                <a:stretch>
                  <a:fillRect l="-4934" t="-13223" r="-2303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0D426CC-8E0C-0FF0-C565-5B0CA823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Understanding the Explainable Framework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C33219-8261-9D07-DD4A-0883575E57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6055" y="1581533"/>
            <a:ext cx="1414840" cy="13085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67264A-87F2-2EAD-CC3D-0F0BC682A93B}"/>
              </a:ext>
            </a:extLst>
          </p:cNvPr>
          <p:cNvSpPr txBox="1"/>
          <p:nvPr/>
        </p:nvSpPr>
        <p:spPr>
          <a:xfrm>
            <a:off x="3883682" y="1965840"/>
            <a:ext cx="1274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input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07431E-964F-B997-013B-4219559A2C1D}"/>
              </a:ext>
            </a:extLst>
          </p:cNvPr>
          <p:cNvSpPr txBox="1"/>
          <p:nvPr/>
        </p:nvSpPr>
        <p:spPr>
          <a:xfrm>
            <a:off x="6502385" y="2003767"/>
            <a:ext cx="1274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8F9C6-4672-A6B9-EBD1-0CEBF2815EDD}"/>
              </a:ext>
            </a:extLst>
          </p:cNvPr>
          <p:cNvSpPr txBox="1"/>
          <p:nvPr/>
        </p:nvSpPr>
        <p:spPr>
          <a:xfrm>
            <a:off x="4494602" y="2281979"/>
            <a:ext cx="2338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accent6"/>
                </a:solidFill>
              </a:rPr>
              <a:t>Explanation</a:t>
            </a:r>
          </a:p>
          <a:p>
            <a:pPr algn="ctr"/>
            <a:r>
              <a:rPr lang="en-US" sz="2400">
                <a:solidFill>
                  <a:schemeClr val="accent6"/>
                </a:solidFill>
              </a:rPr>
              <a:t>Latent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E3326C-E7BA-7287-0348-70A3700D19C6}"/>
                  </a:ext>
                </a:extLst>
              </p:cNvPr>
              <p:cNvSpPr txBox="1"/>
              <p:nvPr/>
            </p:nvSpPr>
            <p:spPr>
              <a:xfrm>
                <a:off x="7591557" y="1802781"/>
                <a:ext cx="412579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E3326C-E7BA-7287-0348-70A3700D1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557" y="1802781"/>
                <a:ext cx="4125790" cy="988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EB7F26-66A2-FC75-F105-5610B0146B2D}"/>
                  </a:ext>
                </a:extLst>
              </p:cNvPr>
              <p:cNvSpPr txBox="1"/>
              <p:nvPr/>
            </p:nvSpPr>
            <p:spPr>
              <a:xfrm>
                <a:off x="6649345" y="5851231"/>
                <a:ext cx="60135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EB7F26-66A2-FC75-F105-5610B0146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345" y="5851231"/>
                <a:ext cx="6013540" cy="461665"/>
              </a:xfrm>
              <a:prstGeom prst="rect">
                <a:avLst/>
              </a:prstGeom>
              <a:blipFill>
                <a:blip r:embed="rId7"/>
                <a:stretch>
                  <a:fillRect l="-304" t="-130263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FD251AA5-A585-4F28-6482-25BB4973D1C5}"/>
              </a:ext>
            </a:extLst>
          </p:cNvPr>
          <p:cNvSpPr/>
          <p:nvPr/>
        </p:nvSpPr>
        <p:spPr>
          <a:xfrm>
            <a:off x="9390363" y="4214281"/>
            <a:ext cx="217909" cy="4082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C17794-A377-6676-A594-F20DA1934B75}"/>
                  </a:ext>
                </a:extLst>
              </p:cNvPr>
              <p:cNvSpPr txBox="1"/>
              <p:nvPr/>
            </p:nvSpPr>
            <p:spPr>
              <a:xfrm>
                <a:off x="9315880" y="2836539"/>
                <a:ext cx="25870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human prior</a:t>
                </a:r>
              </a:p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C17794-A377-6676-A594-F20DA1934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880" y="2836539"/>
                <a:ext cx="2587036" cy="830997"/>
              </a:xfrm>
              <a:prstGeom prst="rect">
                <a:avLst/>
              </a:prstGeom>
              <a:blipFill>
                <a:blip r:embed="rId8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>
            <a:extLst>
              <a:ext uri="{FF2B5EF4-FFF2-40B4-BE49-F238E27FC236}">
                <a16:creationId xmlns:a16="http://schemas.microsoft.com/office/drawing/2014/main" id="{669D37A6-D3A1-FD8C-5EE5-1F59B3766657}"/>
              </a:ext>
            </a:extLst>
          </p:cNvPr>
          <p:cNvSpPr/>
          <p:nvPr/>
        </p:nvSpPr>
        <p:spPr>
          <a:xfrm>
            <a:off x="9388002" y="5266427"/>
            <a:ext cx="217909" cy="46166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1D01B6-0952-BCE7-5F01-20C4932E493B}"/>
                  </a:ext>
                </a:extLst>
              </p:cNvPr>
              <p:cNvSpPr txBox="1"/>
              <p:nvPr/>
            </p:nvSpPr>
            <p:spPr>
              <a:xfrm>
                <a:off x="5588110" y="4440787"/>
                <a:ext cx="7067761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1D01B6-0952-BCE7-5F01-20C4932E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110" y="4440787"/>
                <a:ext cx="7067761" cy="9885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Down 27">
            <a:extLst>
              <a:ext uri="{FF2B5EF4-FFF2-40B4-BE49-F238E27FC236}">
                <a16:creationId xmlns:a16="http://schemas.microsoft.com/office/drawing/2014/main" id="{0E58F32D-4CE9-5442-130E-136971AD5C03}"/>
              </a:ext>
            </a:extLst>
          </p:cNvPr>
          <p:cNvSpPr/>
          <p:nvPr/>
        </p:nvSpPr>
        <p:spPr>
          <a:xfrm>
            <a:off x="9388002" y="2836539"/>
            <a:ext cx="217909" cy="44513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9C10C3-9718-069C-6812-A9EBFCC21DC6}"/>
                  </a:ext>
                </a:extLst>
              </p:cNvPr>
              <p:cNvSpPr txBox="1"/>
              <p:nvPr/>
            </p:nvSpPr>
            <p:spPr>
              <a:xfrm>
                <a:off x="6867822" y="3294315"/>
                <a:ext cx="5480899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9C10C3-9718-069C-6812-A9EBFCC21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22" y="3294315"/>
                <a:ext cx="5480899" cy="9885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542C7AA-4880-67B8-C108-6C8155E0DBD4}"/>
              </a:ext>
            </a:extLst>
          </p:cNvPr>
          <p:cNvSpPr txBox="1"/>
          <p:nvPr/>
        </p:nvSpPr>
        <p:spPr>
          <a:xfrm>
            <a:off x="107259" y="3434798"/>
            <a:ext cx="70524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/>
              <a:t>Explanation constraint 0</a:t>
            </a:r>
            <a:endParaRPr lang="en-US" sz="2400" u="sng"/>
          </a:p>
          <a:p>
            <a:pPr algn="ctr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Explanations can be understood by humans</a:t>
            </a:r>
          </a:p>
          <a:p>
            <a:pPr algn="ctr"/>
            <a:endParaRPr lang="en-US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29199-0DFD-DA31-8690-105C7AE9DDF2}"/>
              </a:ext>
            </a:extLst>
          </p:cNvPr>
          <p:cNvSpPr txBox="1"/>
          <p:nvPr/>
        </p:nvSpPr>
        <p:spPr>
          <a:xfrm>
            <a:off x="180163" y="4555207"/>
            <a:ext cx="69066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/>
              <a:t>Explanation constraint 1</a:t>
            </a:r>
          </a:p>
          <a:p>
            <a:pPr algn="ctr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The prediction can be understood by humans</a:t>
            </a:r>
          </a:p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952871-8B30-CD2A-8273-F2DB41CD46EC}"/>
                  </a:ext>
                </a:extLst>
              </p:cNvPr>
              <p:cNvSpPr txBox="1"/>
              <p:nvPr/>
            </p:nvSpPr>
            <p:spPr>
              <a:xfrm>
                <a:off x="-90058" y="5650071"/>
                <a:ext cx="7431873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/>
                  <a:t>Explanation constraint 2</a:t>
                </a:r>
              </a:p>
              <a:p>
                <a:pPr algn="ctr"/>
                <a:r>
                  <a:rPr lang="en-US" sz="20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model does not “cheat” by directly learning from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endParaRPr lang="en-US" sz="240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952871-8B30-CD2A-8273-F2DB41CD4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058" y="5650071"/>
                <a:ext cx="7431873" cy="1138773"/>
              </a:xfrm>
              <a:prstGeom prst="rect">
                <a:avLst/>
              </a:prstGeom>
              <a:blipFill>
                <a:blip r:embed="rId11"/>
                <a:stretch>
                  <a:fillRect t="-4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8A713-0F4E-4F77-8323-DDD569023AC9}"/>
              </a:ext>
            </a:extLst>
          </p:cNvPr>
          <p:cNvCxnSpPr/>
          <p:nvPr/>
        </p:nvCxnSpPr>
        <p:spPr>
          <a:xfrm>
            <a:off x="9654452" y="3213225"/>
            <a:ext cx="2118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568B2A-BDBE-ABB6-349A-9B48D48E7546}"/>
              </a:ext>
            </a:extLst>
          </p:cNvPr>
          <p:cNvCxnSpPr/>
          <p:nvPr/>
        </p:nvCxnSpPr>
        <p:spPr>
          <a:xfrm>
            <a:off x="8116365" y="3927362"/>
            <a:ext cx="2118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C1A9A9-5C00-9151-E112-AE62E4958C60}"/>
              </a:ext>
            </a:extLst>
          </p:cNvPr>
          <p:cNvCxnSpPr/>
          <p:nvPr/>
        </p:nvCxnSpPr>
        <p:spPr>
          <a:xfrm>
            <a:off x="10412919" y="3935046"/>
            <a:ext cx="2118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8F9469-CEA3-19CB-3C3F-0674102ED0A1}"/>
              </a:ext>
            </a:extLst>
          </p:cNvPr>
          <p:cNvCxnSpPr/>
          <p:nvPr/>
        </p:nvCxnSpPr>
        <p:spPr>
          <a:xfrm>
            <a:off x="11603739" y="3927362"/>
            <a:ext cx="2118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7D4B0E-1298-5D8A-B625-FD355AF97333}"/>
              </a:ext>
            </a:extLst>
          </p:cNvPr>
          <p:cNvCxnSpPr>
            <a:cxnSpLocks/>
          </p:cNvCxnSpPr>
          <p:nvPr/>
        </p:nvCxnSpPr>
        <p:spPr>
          <a:xfrm>
            <a:off x="10777166" y="5124133"/>
            <a:ext cx="12560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2CA9B0C-CDEF-8D9D-B8D0-C44A083E2B08}"/>
              </a:ext>
            </a:extLst>
          </p:cNvPr>
          <p:cNvCxnSpPr>
            <a:cxnSpLocks/>
          </p:cNvCxnSpPr>
          <p:nvPr/>
        </p:nvCxnSpPr>
        <p:spPr>
          <a:xfrm>
            <a:off x="8398421" y="6333550"/>
            <a:ext cx="9174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D9F622-3B3A-7890-F7FA-D70DCC72C90B}"/>
              </a:ext>
            </a:extLst>
          </p:cNvPr>
          <p:cNvSpPr txBox="1"/>
          <p:nvPr/>
        </p:nvSpPr>
        <p:spPr>
          <a:xfrm>
            <a:off x="-403698" y="6328773"/>
            <a:ext cx="8229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chemeClr val="accent6"/>
                </a:solidFill>
              </a:rPr>
              <a:t>Avoid explanation overfitting, high human precision, consistency</a:t>
            </a:r>
            <a:endParaRPr lang="en-US" sz="200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84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6" grpId="0"/>
      <p:bldP spid="28" grpId="0" animBg="1"/>
      <p:bldP spid="29" grpId="0"/>
      <p:bldP spid="30" grpId="0"/>
      <p:bldP spid="31" grpId="0"/>
      <p:bldP spid="3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683E-531D-A1EE-11FC-3ECE1817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Understanding the Explainable Framework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EE5CC-8809-52DB-7CE2-C8CAAF2C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32" y="1102592"/>
            <a:ext cx="6369430" cy="2926607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C0C8D9E1-0420-1B6A-9B90-83BF2D360834}"/>
              </a:ext>
            </a:extLst>
          </p:cNvPr>
          <p:cNvSpPr/>
          <p:nvPr/>
        </p:nvSpPr>
        <p:spPr>
          <a:xfrm rot="16200000">
            <a:off x="4282240" y="3023647"/>
            <a:ext cx="293802" cy="223415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EDD8F-9CE5-7450-4DC8-FBE2F2CE1ED8}"/>
              </a:ext>
            </a:extLst>
          </p:cNvPr>
          <p:cNvSpPr txBox="1"/>
          <p:nvPr/>
        </p:nvSpPr>
        <p:spPr>
          <a:xfrm>
            <a:off x="3407040" y="4363681"/>
            <a:ext cx="204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Subconsciousness</a:t>
            </a:r>
          </a:p>
          <a:p>
            <a:pPr algn="ctr"/>
            <a:r>
              <a:rPr lang="en-US" sz="2000"/>
              <a:t>(Unexplainable)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685F96E-9281-361C-0CA2-85F428060871}"/>
              </a:ext>
            </a:extLst>
          </p:cNvPr>
          <p:cNvSpPr/>
          <p:nvPr/>
        </p:nvSpPr>
        <p:spPr>
          <a:xfrm rot="16200000">
            <a:off x="6744207" y="3023646"/>
            <a:ext cx="293802" cy="223415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46334-F999-FB93-1D55-AFDE253B07E4}"/>
              </a:ext>
            </a:extLst>
          </p:cNvPr>
          <p:cNvSpPr txBox="1"/>
          <p:nvPr/>
        </p:nvSpPr>
        <p:spPr>
          <a:xfrm>
            <a:off x="5869007" y="4363680"/>
            <a:ext cx="204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/>
              <a:t>Consciousness</a:t>
            </a:r>
          </a:p>
          <a:p>
            <a:pPr algn="ctr"/>
            <a:r>
              <a:rPr lang="en-US" sz="2000"/>
              <a:t>(Explainable)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5C309-8777-601E-E917-40D717557962}"/>
              </a:ext>
            </a:extLst>
          </p:cNvPr>
          <p:cNvSpPr txBox="1"/>
          <p:nvPr/>
        </p:nvSpPr>
        <p:spPr>
          <a:xfrm>
            <a:off x="1617519" y="5580815"/>
            <a:ext cx="9596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/>
              <a:t>Explanation is </a:t>
            </a:r>
            <a:r>
              <a:rPr lang="en-US" altLang="zh-CN" sz="2400" b="1"/>
              <a:t>local</a:t>
            </a:r>
            <a:r>
              <a:rPr lang="en-US" altLang="zh-CN" sz="2400"/>
              <a:t> in the sense that it is tailored for each instance</a:t>
            </a:r>
          </a:p>
          <a:p>
            <a:pPr algn="ctr"/>
            <a:r>
              <a:rPr lang="en-US" sz="2400"/>
              <a:t>Explanation is </a:t>
            </a:r>
            <a:r>
              <a:rPr lang="en-US" sz="2400" b="1"/>
              <a:t>global </a:t>
            </a:r>
            <a:r>
              <a:rPr lang="en-US" sz="2400"/>
              <a:t>in the sense that its correctness is verified by testing all training data (human precision, self-consistency)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63F20D-75C7-0547-6257-441F3C2DC773}"/>
              </a:ext>
            </a:extLst>
          </p:cNvPr>
          <p:cNvCxnSpPr>
            <a:cxnSpLocks/>
          </p:cNvCxnSpPr>
          <p:nvPr/>
        </p:nvCxnSpPr>
        <p:spPr>
          <a:xfrm>
            <a:off x="8107051" y="2809188"/>
            <a:ext cx="242345" cy="82378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3BFA7B-C4ED-4EA4-0F7C-16019B3B6685}"/>
              </a:ext>
            </a:extLst>
          </p:cNvPr>
          <p:cNvCxnSpPr>
            <a:cxnSpLocks/>
          </p:cNvCxnSpPr>
          <p:nvPr/>
        </p:nvCxnSpPr>
        <p:spPr>
          <a:xfrm>
            <a:off x="5869007" y="2616061"/>
            <a:ext cx="2737162" cy="201053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D8EF7B-609F-8160-07E9-BD7A021CC19C}"/>
              </a:ext>
            </a:extLst>
          </p:cNvPr>
          <p:cNvSpPr txBox="1"/>
          <p:nvPr/>
        </p:nvSpPr>
        <p:spPr>
          <a:xfrm>
            <a:off x="7850701" y="3231256"/>
            <a:ext cx="2973844" cy="458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zh-CN" sz="1400" b="1">
                <a:latin typeface="Segoe UI Light" panose="020B0502040204020203" pitchFamily="34" charset="0"/>
                <a:cs typeface="Segoe UI Light" panose="020B0502040204020203" pitchFamily="34" charset="0"/>
              </a:rPr>
              <a:t>User-friendly i</a:t>
            </a:r>
            <a:r>
              <a:rPr lang="en-US" sz="1400" b="1">
                <a:latin typeface="Segoe UI Light" panose="020B0502040204020203" pitchFamily="34" charset="0"/>
                <a:cs typeface="Segoe UI Light" panose="020B0502040204020203" pitchFamily="34" charset="0"/>
              </a:rPr>
              <a:t>nterface </a:t>
            </a:r>
          </a:p>
          <a:p>
            <a:pPr algn="ctr">
              <a:lnSpc>
                <a:spcPct val="85000"/>
              </a:lnSpc>
            </a:pPr>
            <a:r>
              <a:rPr lang="en-US" sz="1400" b="1">
                <a:latin typeface="Segoe UI Light" panose="020B0502040204020203" pitchFamily="34" charset="0"/>
                <a:cs typeface="Segoe UI Light" panose="020B0502040204020203" pitchFamily="34" charset="0"/>
              </a:rPr>
              <a:t>for cognitive alignment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A17C64-1D0F-0581-1376-0A0A479B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9369" y="3868034"/>
            <a:ext cx="937568" cy="112648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E670D7-9FCD-412D-4033-BF60740D60B2}"/>
              </a:ext>
            </a:extLst>
          </p:cNvPr>
          <p:cNvSpPr/>
          <p:nvPr/>
        </p:nvSpPr>
        <p:spPr>
          <a:xfrm>
            <a:off x="8280557" y="3712578"/>
            <a:ext cx="2114132" cy="1417844"/>
          </a:xfrm>
          <a:prstGeom prst="roundRect">
            <a:avLst>
              <a:gd name="adj" fmla="val 8578"/>
            </a:avLst>
          </a:prstGeom>
          <a:solidFill>
            <a:srgbClr val="F7F7F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93537-C4A3-E21C-9922-97DB5CB4564E}"/>
              </a:ext>
            </a:extLst>
          </p:cNvPr>
          <p:cNvSpPr txBox="1"/>
          <p:nvPr/>
        </p:nvSpPr>
        <p:spPr>
          <a:xfrm>
            <a:off x="8477375" y="4285696"/>
            <a:ext cx="17330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Segoe UI Light" panose="020B0502040204020203" pitchFamily="34" charset="0"/>
                <a:cs typeface="Segoe UI Light" panose="020B0502040204020203" pitchFamily="34" charset="0"/>
              </a:rPr>
              <a:t>hurt AND black =&gt;</a:t>
            </a:r>
          </a:p>
          <a:p>
            <a:r>
              <a:rPr lang="en-US" sz="1400" b="1">
                <a:latin typeface="Segoe UI Light" panose="020B0502040204020203" pitchFamily="34" charset="0"/>
                <a:cs typeface="Segoe UI Light" panose="020B0502040204020203" pitchFamily="34" charset="0"/>
              </a:rPr>
              <a:t>negative sentiment (90% probability)</a:t>
            </a:r>
            <a:endParaRPr lang="en-US"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642B17-41BB-9F81-3EB1-C0A3B4604461}"/>
              </a:ext>
            </a:extLst>
          </p:cNvPr>
          <p:cNvCxnSpPr>
            <a:cxnSpLocks/>
          </p:cNvCxnSpPr>
          <p:nvPr/>
        </p:nvCxnSpPr>
        <p:spPr>
          <a:xfrm>
            <a:off x="8280557" y="3914960"/>
            <a:ext cx="211413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4810E0D-F85B-678F-DCDC-7DD2A5202077}"/>
              </a:ext>
            </a:extLst>
          </p:cNvPr>
          <p:cNvSpPr/>
          <p:nvPr/>
        </p:nvSpPr>
        <p:spPr>
          <a:xfrm>
            <a:off x="8393676" y="3657948"/>
            <a:ext cx="98687" cy="1015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9F79116-8303-B07E-4F1E-FAAB332F4420}"/>
              </a:ext>
            </a:extLst>
          </p:cNvPr>
          <p:cNvSpPr/>
          <p:nvPr/>
        </p:nvSpPr>
        <p:spPr>
          <a:xfrm>
            <a:off x="8547645" y="3654859"/>
            <a:ext cx="98687" cy="1015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90C9C6-64B6-637D-CAA1-197F9CBB062D}"/>
              </a:ext>
            </a:extLst>
          </p:cNvPr>
          <p:cNvSpPr/>
          <p:nvPr/>
        </p:nvSpPr>
        <p:spPr>
          <a:xfrm>
            <a:off x="8709263" y="3653405"/>
            <a:ext cx="98687" cy="1015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106087-1403-D27C-692C-EBA9563FA5E5}"/>
              </a:ext>
            </a:extLst>
          </p:cNvPr>
          <p:cNvCxnSpPr>
            <a:cxnSpLocks/>
          </p:cNvCxnSpPr>
          <p:nvPr/>
        </p:nvCxnSpPr>
        <p:spPr>
          <a:xfrm flipV="1">
            <a:off x="10235972" y="3914960"/>
            <a:ext cx="0" cy="12044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DCD6E3-B8BF-466F-C57C-3630535C52F9}"/>
              </a:ext>
            </a:extLst>
          </p:cNvPr>
          <p:cNvSpPr/>
          <p:nvPr/>
        </p:nvSpPr>
        <p:spPr>
          <a:xfrm>
            <a:off x="10235972" y="4221906"/>
            <a:ext cx="158712" cy="169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16A511-5114-5BDF-6884-E0E551C5C691}"/>
              </a:ext>
            </a:extLst>
          </p:cNvPr>
          <p:cNvCxnSpPr>
            <a:cxnSpLocks/>
          </p:cNvCxnSpPr>
          <p:nvPr/>
        </p:nvCxnSpPr>
        <p:spPr>
          <a:xfrm>
            <a:off x="10235972" y="4986297"/>
            <a:ext cx="1587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50ECF7-0AC2-067F-3BC7-2D20E92BBDB1}"/>
              </a:ext>
            </a:extLst>
          </p:cNvPr>
          <p:cNvCxnSpPr>
            <a:cxnSpLocks/>
          </p:cNvCxnSpPr>
          <p:nvPr/>
        </p:nvCxnSpPr>
        <p:spPr>
          <a:xfrm>
            <a:off x="10235971" y="4043699"/>
            <a:ext cx="1587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6E37E7A-7990-2A46-4295-6E679F0F3FA7}"/>
              </a:ext>
            </a:extLst>
          </p:cNvPr>
          <p:cNvSpPr/>
          <p:nvPr/>
        </p:nvSpPr>
        <p:spPr>
          <a:xfrm>
            <a:off x="10278919" y="3947155"/>
            <a:ext cx="82266" cy="5794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8A8678AB-A7E2-8746-A25C-37256752A458}"/>
              </a:ext>
            </a:extLst>
          </p:cNvPr>
          <p:cNvSpPr/>
          <p:nvPr/>
        </p:nvSpPr>
        <p:spPr>
          <a:xfrm rot="10800000">
            <a:off x="10274193" y="5029705"/>
            <a:ext cx="82266" cy="5794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9D03AA-3484-216F-986E-2A846580E3FE}"/>
              </a:ext>
            </a:extLst>
          </p:cNvPr>
          <p:cNvCxnSpPr>
            <a:cxnSpLocks/>
          </p:cNvCxnSpPr>
          <p:nvPr/>
        </p:nvCxnSpPr>
        <p:spPr>
          <a:xfrm>
            <a:off x="9343899" y="4580368"/>
            <a:ext cx="432772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9" name="Picture 2" descr="Computer mouse Icon Pointer Cursor Hand - Mouse Cursor PNG png download -  1600*1600 - Free Transparent Computer Mouse png Download. - Clip Art Library">
            <a:extLst>
              <a:ext uri="{FF2B5EF4-FFF2-40B4-BE49-F238E27FC236}">
                <a16:creationId xmlns:a16="http://schemas.microsoft.com/office/drawing/2014/main" id="{0317C21B-A504-DA6D-48E3-EDE2D0101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592" y="4443985"/>
            <a:ext cx="223104" cy="23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elete button Icons &amp; Symbols">
            <a:extLst>
              <a:ext uri="{FF2B5EF4-FFF2-40B4-BE49-F238E27FC236}">
                <a16:creationId xmlns:a16="http://schemas.microsoft.com/office/drawing/2014/main" id="{080C5D34-0F86-AB89-E59F-3FC77511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638" y="3961886"/>
            <a:ext cx="351058" cy="3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Pencil Icon PNG Images, Transparent Pencil Icon Image Download - PNGitem">
            <a:extLst>
              <a:ext uri="{FF2B5EF4-FFF2-40B4-BE49-F238E27FC236}">
                <a16:creationId xmlns:a16="http://schemas.microsoft.com/office/drawing/2014/main" id="{1ECCAF5A-5948-CEFA-B285-879FFF49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265" y="3981150"/>
            <a:ext cx="305231" cy="3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522742-01EB-D040-3045-BE78467F9D88}"/>
              </a:ext>
            </a:extLst>
          </p:cNvPr>
          <p:cNvSpPr/>
          <p:nvPr/>
        </p:nvSpPr>
        <p:spPr>
          <a:xfrm>
            <a:off x="9226185" y="3953566"/>
            <a:ext cx="348589" cy="37574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8680A18-3ADB-1818-F337-178973EC4AE1}"/>
              </a:ext>
            </a:extLst>
          </p:cNvPr>
          <p:cNvSpPr/>
          <p:nvPr/>
        </p:nvSpPr>
        <p:spPr>
          <a:xfrm>
            <a:off x="9630632" y="3958105"/>
            <a:ext cx="348589" cy="37574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79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/>
      <p:bldP spid="12" grpId="0"/>
      <p:bldP spid="14" grpId="0" animBg="1"/>
      <p:bldP spid="17" grpId="0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9609-69B6-9B6A-E4E1-AABE852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91A2-BCDF-97CD-F95A-9790452A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0025"/>
            <a:ext cx="11353800" cy="4954316"/>
          </a:xfrm>
        </p:spPr>
        <p:txBody>
          <a:bodyPr>
            <a:normAutofit/>
          </a:bodyPr>
          <a:lstStyle/>
          <a:p>
            <a:r>
              <a:rPr lang="en-US" b="1"/>
              <a:t>Applicability</a:t>
            </a:r>
          </a:p>
          <a:p>
            <a:pPr lvl="1"/>
            <a:r>
              <a:rPr lang="en-US"/>
              <a:t>Experimented with tabular and NLP data</a:t>
            </a:r>
          </a:p>
          <a:p>
            <a:pPr lvl="1"/>
            <a:r>
              <a:rPr lang="en-US"/>
              <a:t>May be used in graphs </a:t>
            </a:r>
          </a:p>
          <a:p>
            <a:pPr lvl="1"/>
            <a:r>
              <a:rPr lang="en-US"/>
              <a:t>Recommender systems? Image? May needs </a:t>
            </a:r>
            <a:r>
              <a:rPr lang="en-US" b="1"/>
              <a:t>feature learning</a:t>
            </a:r>
          </a:p>
          <a:p>
            <a:r>
              <a:rPr lang="en-US" b="1"/>
              <a:t>Class of rules</a:t>
            </a:r>
          </a:p>
          <a:p>
            <a:pPr lvl="1"/>
            <a:r>
              <a:rPr lang="en-US"/>
              <a:t>We use the simplest class of rules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Low coverage: “awesome AND tasty =&gt; positive sentiment” has a coverage of 0.37%</a:t>
            </a:r>
          </a:p>
          <a:p>
            <a:pPr lvl="1"/>
            <a:r>
              <a:rPr lang="en-US"/>
              <a:t>Level of insight: case by case or a global pattern?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0C54B2-E1E5-B227-74BE-A4114C6BE483}"/>
              </a:ext>
            </a:extLst>
          </p:cNvPr>
          <p:cNvSpPr txBox="1"/>
          <p:nvPr/>
        </p:nvSpPr>
        <p:spPr>
          <a:xfrm>
            <a:off x="3579541" y="4026828"/>
            <a:ext cx="359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bg2">
                    <a:lumMod val="50000"/>
                  </a:schemeClr>
                </a:solidFill>
              </a:rPr>
              <a:t>not </a:t>
            </a:r>
            <a:r>
              <a:rPr lang="en-US" altLang="zh-CN" i="1">
                <a:solidFill>
                  <a:schemeClr val="bg2">
                    <a:lumMod val="50000"/>
                  </a:schemeClr>
                </a:solidFill>
              </a:rPr>
              <a:t>AND good -&gt; negative sentiment</a:t>
            </a:r>
            <a:endParaRPr lang="en-US" i="1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3DC698-0F85-9AFF-2516-ECAE10526D9D}"/>
              </a:ext>
            </a:extLst>
          </p:cNvPr>
          <p:cNvCxnSpPr/>
          <p:nvPr/>
        </p:nvCxnSpPr>
        <p:spPr>
          <a:xfrm>
            <a:off x="3802566" y="4396160"/>
            <a:ext cx="0" cy="299742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7A0E16-F930-2C0E-4FB9-81EF2CC589E6}"/>
              </a:ext>
            </a:extLst>
          </p:cNvPr>
          <p:cNvSpPr txBox="1"/>
          <p:nvPr/>
        </p:nvSpPr>
        <p:spPr>
          <a:xfrm>
            <a:off x="3278223" y="472969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>
                <a:solidFill>
                  <a:schemeClr val="bg2">
                    <a:lumMod val="50000"/>
                  </a:schemeClr>
                </a:solidFill>
              </a:rPr>
              <a:t>Negation</a:t>
            </a:r>
            <a:endParaRPr lang="en-US" i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75CFA-F136-875C-6EE7-EE1D5F7DD4BB}"/>
              </a:ext>
            </a:extLst>
          </p:cNvPr>
          <p:cNvSpPr txBox="1"/>
          <p:nvPr/>
        </p:nvSpPr>
        <p:spPr>
          <a:xfrm>
            <a:off x="4323192" y="4729692"/>
            <a:ext cx="143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>
                <a:solidFill>
                  <a:schemeClr val="bg2">
                    <a:lumMod val="50000"/>
                  </a:schemeClr>
                </a:solidFill>
              </a:rPr>
              <a:t>Positive word</a:t>
            </a:r>
            <a:endParaRPr lang="en-US" i="1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32A883-3ADD-FC89-1A59-49BE47C340B3}"/>
              </a:ext>
            </a:extLst>
          </p:cNvPr>
          <p:cNvCxnSpPr/>
          <p:nvPr/>
        </p:nvCxnSpPr>
        <p:spPr>
          <a:xfrm>
            <a:off x="4746702" y="4385009"/>
            <a:ext cx="0" cy="299742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669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3225377-1EAB-A9CD-B42D-414E1989D9A2}"/>
              </a:ext>
            </a:extLst>
          </p:cNvPr>
          <p:cNvSpPr/>
          <p:nvPr/>
        </p:nvSpPr>
        <p:spPr>
          <a:xfrm>
            <a:off x="1109476" y="3618434"/>
            <a:ext cx="8809017" cy="1709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Insight Icon Images – Browse 11,083 Stock Photos, Vectors, and Video |  Adobe Stock">
            <a:extLst>
              <a:ext uri="{FF2B5EF4-FFF2-40B4-BE49-F238E27FC236}">
                <a16:creationId xmlns:a16="http://schemas.microsoft.com/office/drawing/2014/main" id="{DF89371E-D02D-5236-7158-DFEE9E228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0"/>
          <a:stretch/>
        </p:blipFill>
        <p:spPr bwMode="auto">
          <a:xfrm>
            <a:off x="6020310" y="3755245"/>
            <a:ext cx="1201061" cy="1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F3ED5F-D7BD-E2A9-5B91-FAE3DDC6CE5F}"/>
              </a:ext>
            </a:extLst>
          </p:cNvPr>
          <p:cNvSpPr txBox="1"/>
          <p:nvPr/>
        </p:nvSpPr>
        <p:spPr>
          <a:xfrm>
            <a:off x="1401040" y="4036622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7882A-1FEC-AE87-8B99-A14F378E9CCB}"/>
              </a:ext>
            </a:extLst>
          </p:cNvPr>
          <p:cNvSpPr txBox="1"/>
          <p:nvPr/>
        </p:nvSpPr>
        <p:spPr>
          <a:xfrm>
            <a:off x="7986705" y="3968337"/>
            <a:ext cx="2005123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/>
              <a:t>Output Prediction</a:t>
            </a:r>
            <a:endParaRPr lang="en-US" sz="28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AEF45E-46AC-BF2E-2475-EEB046E87FA1}"/>
              </a:ext>
            </a:extLst>
          </p:cNvPr>
          <p:cNvCxnSpPr>
            <a:cxnSpLocks/>
          </p:cNvCxnSpPr>
          <p:nvPr/>
        </p:nvCxnSpPr>
        <p:spPr>
          <a:xfrm>
            <a:off x="5074809" y="4363510"/>
            <a:ext cx="70436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43E31-2E71-FDF1-0A58-E4091DF053EC}"/>
              </a:ext>
            </a:extLst>
          </p:cNvPr>
          <p:cNvCxnSpPr>
            <a:cxnSpLocks/>
          </p:cNvCxnSpPr>
          <p:nvPr/>
        </p:nvCxnSpPr>
        <p:spPr>
          <a:xfrm>
            <a:off x="7354773" y="4363510"/>
            <a:ext cx="70436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A9885A-57C0-74E2-672A-3F3299313121}"/>
              </a:ext>
            </a:extLst>
          </p:cNvPr>
          <p:cNvCxnSpPr>
            <a:cxnSpLocks/>
          </p:cNvCxnSpPr>
          <p:nvPr/>
        </p:nvCxnSpPr>
        <p:spPr>
          <a:xfrm>
            <a:off x="2538330" y="4325207"/>
            <a:ext cx="70436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FEF75-497B-C47F-CDA0-CE54E8572B2F}"/>
              </a:ext>
            </a:extLst>
          </p:cNvPr>
          <p:cNvGrpSpPr/>
          <p:nvPr/>
        </p:nvGrpSpPr>
        <p:grpSpPr>
          <a:xfrm>
            <a:off x="5600072" y="4758682"/>
            <a:ext cx="2212641" cy="343083"/>
            <a:chOff x="5778834" y="5191696"/>
            <a:chExt cx="1736878" cy="2693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51F042-1B89-ADF5-3548-36A2AA2F426F}"/>
                </a:ext>
              </a:extLst>
            </p:cNvPr>
            <p:cNvSpPr/>
            <p:nvPr/>
          </p:nvSpPr>
          <p:spPr>
            <a:xfrm>
              <a:off x="5778834" y="5277696"/>
              <a:ext cx="174097" cy="1740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17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57B8572-7C39-C565-9232-7CC4F4622ADE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5952931" y="5364745"/>
              <a:ext cx="286140" cy="0"/>
            </a:xfrm>
            <a:prstGeom prst="straightConnector1">
              <a:avLst/>
            </a:prstGeom>
            <a:ln w="28575">
              <a:solidFill>
                <a:srgbClr val="517D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C6DD4E-6557-B49E-9FEB-315E68FB04D6}"/>
                </a:ext>
              </a:extLst>
            </p:cNvPr>
            <p:cNvSpPr/>
            <p:nvPr/>
          </p:nvSpPr>
          <p:spPr>
            <a:xfrm>
              <a:off x="6243463" y="5286912"/>
              <a:ext cx="174097" cy="1740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17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4A8B6E-6E29-9F09-543C-445226A6F240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60" y="5372629"/>
              <a:ext cx="286140" cy="0"/>
            </a:xfrm>
            <a:prstGeom prst="straightConnector1">
              <a:avLst/>
            </a:prstGeom>
            <a:ln w="28575">
              <a:solidFill>
                <a:srgbClr val="517D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035C43-91D1-B74A-A846-2B77AC89E1E2}"/>
                </a:ext>
              </a:extLst>
            </p:cNvPr>
            <p:cNvSpPr txBox="1"/>
            <p:nvPr/>
          </p:nvSpPr>
          <p:spPr>
            <a:xfrm>
              <a:off x="6749754" y="5191696"/>
              <a:ext cx="534630" cy="25075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b="1">
                  <a:solidFill>
                    <a:schemeClr val="accent6"/>
                  </a:solidFill>
                </a:rPr>
                <a:t>…</a:t>
              </a:r>
              <a:endParaRPr lang="en-US" b="1">
                <a:solidFill>
                  <a:schemeClr val="accent6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FE3B0DF-A912-80FB-894A-B1BFE242AFA8}"/>
                </a:ext>
              </a:extLst>
            </p:cNvPr>
            <p:cNvCxnSpPr>
              <a:cxnSpLocks/>
            </p:cNvCxnSpPr>
            <p:nvPr/>
          </p:nvCxnSpPr>
          <p:spPr>
            <a:xfrm>
              <a:off x="7037977" y="5364744"/>
              <a:ext cx="286140" cy="0"/>
            </a:xfrm>
            <a:prstGeom prst="straightConnector1">
              <a:avLst/>
            </a:prstGeom>
            <a:ln w="28575">
              <a:solidFill>
                <a:srgbClr val="517D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B1B8BB-E396-C995-D678-26E974C5F663}"/>
                </a:ext>
              </a:extLst>
            </p:cNvPr>
            <p:cNvSpPr/>
            <p:nvPr/>
          </p:nvSpPr>
          <p:spPr>
            <a:xfrm>
              <a:off x="7341615" y="5277695"/>
              <a:ext cx="174097" cy="1740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517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50826A-1A58-3C7A-C1FB-8C3F9A192423}"/>
              </a:ext>
            </a:extLst>
          </p:cNvPr>
          <p:cNvGrpSpPr/>
          <p:nvPr/>
        </p:nvGrpSpPr>
        <p:grpSpPr>
          <a:xfrm>
            <a:off x="3279414" y="1825095"/>
            <a:ext cx="2054473" cy="994136"/>
            <a:chOff x="4868634" y="1571114"/>
            <a:chExt cx="3008658" cy="99413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39E3AA9-EAEC-3EED-BF2D-38DF52196AB8}"/>
                </a:ext>
              </a:extLst>
            </p:cNvPr>
            <p:cNvSpPr/>
            <p:nvPr/>
          </p:nvSpPr>
          <p:spPr>
            <a:xfrm>
              <a:off x="4868634" y="1571114"/>
              <a:ext cx="3008658" cy="99413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BA15C7-A700-428E-DB92-1D1110EB87FF}"/>
                </a:ext>
              </a:extLst>
            </p:cNvPr>
            <p:cNvSpPr txBox="1"/>
            <p:nvPr/>
          </p:nvSpPr>
          <p:spPr>
            <a:xfrm>
              <a:off x="4946828" y="1681919"/>
              <a:ext cx="285226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/>
                <a:t>Symbolic </a:t>
              </a:r>
              <a:r>
                <a:rPr lang="en-US" altLang="zh-CN" sz="2400"/>
                <a:t>System</a:t>
              </a:r>
              <a:endParaRPr lang="en-US" sz="24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FDC4B54-5626-CA2F-D279-F4245B4699D7}"/>
              </a:ext>
            </a:extLst>
          </p:cNvPr>
          <p:cNvSpPr txBox="1"/>
          <p:nvPr/>
        </p:nvSpPr>
        <p:spPr>
          <a:xfrm>
            <a:off x="13526306" y="3362529"/>
            <a:ext cx="2091873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1">
                <a:solidFill>
                  <a:schemeClr val="bg1">
                    <a:lumMod val="50000"/>
                  </a:schemeClr>
                </a:solidFill>
              </a:rPr>
              <a:t>Substructure</a:t>
            </a:r>
            <a:endParaRPr lang="en-US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D5CB96-F6E9-97C8-48F2-09FC2AC81141}"/>
              </a:ext>
            </a:extLst>
          </p:cNvPr>
          <p:cNvSpPr txBox="1"/>
          <p:nvPr/>
        </p:nvSpPr>
        <p:spPr>
          <a:xfrm>
            <a:off x="8067728" y="7375483"/>
            <a:ext cx="2088072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>
                <a:solidFill>
                  <a:schemeClr val="bg1">
                    <a:lumMod val="50000"/>
                  </a:schemeClr>
                </a:solidFill>
              </a:rPr>
              <a:t>Logical Reasoning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F938DB-A9D5-32E9-432D-4C1819AEBE32}"/>
              </a:ext>
            </a:extLst>
          </p:cNvPr>
          <p:cNvCxnSpPr>
            <a:cxnSpLocks/>
          </p:cNvCxnSpPr>
          <p:nvPr/>
        </p:nvCxnSpPr>
        <p:spPr>
          <a:xfrm>
            <a:off x="4306651" y="2949532"/>
            <a:ext cx="0" cy="600019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F6D860-1424-5AF4-7ED3-5E491D1B4A4C}"/>
              </a:ext>
            </a:extLst>
          </p:cNvPr>
          <p:cNvCxnSpPr>
            <a:cxnSpLocks/>
          </p:cNvCxnSpPr>
          <p:nvPr/>
        </p:nvCxnSpPr>
        <p:spPr>
          <a:xfrm>
            <a:off x="14572243" y="2292189"/>
            <a:ext cx="0" cy="600019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F2CEA195-7C96-DC57-7C75-48D321F0A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5838" y="4832930"/>
            <a:ext cx="4457571" cy="6973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D3C821-6A7A-C181-AFC7-E8D473403E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886" y="3773352"/>
            <a:ext cx="1611179" cy="1490152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7973BF93-41EC-5547-E0F1-2A71C2AAB12C}"/>
              </a:ext>
            </a:extLst>
          </p:cNvPr>
          <p:cNvSpPr/>
          <p:nvPr/>
        </p:nvSpPr>
        <p:spPr>
          <a:xfrm>
            <a:off x="13583767" y="6992788"/>
            <a:ext cx="3778510" cy="1295510"/>
          </a:xfrm>
          <a:prstGeom prst="wedgeRoundRectCallout">
            <a:avLst>
              <a:gd name="adj1" fmla="val -22576"/>
              <a:gd name="adj2" fmla="val -891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D589260-7F9E-DEA8-0D22-DC87EEAFF6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2586"/>
          <a:stretch/>
        </p:blipFill>
        <p:spPr>
          <a:xfrm>
            <a:off x="13590525" y="5743448"/>
            <a:ext cx="1462218" cy="3181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90BAFB3-1603-7318-2DC7-092A6FE44591}"/>
              </a:ext>
            </a:extLst>
          </p:cNvPr>
          <p:cNvSpPr txBox="1"/>
          <p:nvPr/>
        </p:nvSpPr>
        <p:spPr>
          <a:xfrm>
            <a:off x="665936" y="7497908"/>
            <a:ext cx="2718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2400"/>
              <a:t>System 1 Thinking Intuition</a:t>
            </a:r>
            <a:endParaRPr lang="en-US" sz="20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1D6288-5639-1759-ACD5-700C7BA46A2D}"/>
              </a:ext>
            </a:extLst>
          </p:cNvPr>
          <p:cNvSpPr txBox="1"/>
          <p:nvPr/>
        </p:nvSpPr>
        <p:spPr>
          <a:xfrm>
            <a:off x="4950237" y="7615944"/>
            <a:ext cx="3601201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</a:pPr>
            <a:r>
              <a:rPr lang="en-US" sz="2400"/>
              <a:t>System 2 Thinking: Reasoning</a:t>
            </a:r>
            <a:endParaRPr lang="en-US" sz="2000"/>
          </a:p>
        </p:txBody>
      </p:sp>
      <p:pic>
        <p:nvPicPr>
          <p:cNvPr id="54" name="Picture 2" descr="Scissors Vectors &amp; Illustrations for Free Download | Freepik">
            <a:extLst>
              <a:ext uri="{FF2B5EF4-FFF2-40B4-BE49-F238E27FC236}">
                <a16:creationId xmlns:a16="http://schemas.microsoft.com/office/drawing/2014/main" id="{73931340-A838-6C0B-7C09-F3AC96AD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188" y="6876075"/>
            <a:ext cx="844118" cy="8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63765C9-CF5A-9F9E-9460-4165989A4D87}"/>
              </a:ext>
            </a:extLst>
          </p:cNvPr>
          <p:cNvCxnSpPr>
            <a:cxnSpLocks/>
          </p:cNvCxnSpPr>
          <p:nvPr/>
        </p:nvCxnSpPr>
        <p:spPr>
          <a:xfrm flipV="1">
            <a:off x="4950237" y="7720193"/>
            <a:ext cx="0" cy="5477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F70DE9E-7184-15C1-D7B6-38E17CE5D092}"/>
              </a:ext>
            </a:extLst>
          </p:cNvPr>
          <p:cNvGrpSpPr/>
          <p:nvPr/>
        </p:nvGrpSpPr>
        <p:grpSpPr>
          <a:xfrm>
            <a:off x="7783753" y="8347077"/>
            <a:ext cx="2809857" cy="877462"/>
            <a:chOff x="4177264" y="5344232"/>
            <a:chExt cx="2809857" cy="8774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D446217-448D-E794-33AF-686D53899EEE}"/>
                </a:ext>
              </a:extLst>
            </p:cNvPr>
            <p:cNvSpPr/>
            <p:nvPr/>
          </p:nvSpPr>
          <p:spPr>
            <a:xfrm>
              <a:off x="4177264" y="5344232"/>
              <a:ext cx="2646783" cy="8774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4EE940-C63E-9AB9-101C-A5BC1C424AE0}"/>
                </a:ext>
              </a:extLst>
            </p:cNvPr>
            <p:cNvSpPr txBox="1"/>
            <p:nvPr/>
          </p:nvSpPr>
          <p:spPr>
            <a:xfrm>
              <a:off x="4676652" y="5450559"/>
              <a:ext cx="2310469" cy="69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/>
                <a:t>Human Knowledge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E71F58D-951C-BAF0-21B9-22BB9909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16361" y="5345240"/>
              <a:ext cx="864538" cy="832518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D0D1FE-0492-504F-A200-16EDCA292334}"/>
              </a:ext>
            </a:extLst>
          </p:cNvPr>
          <p:cNvCxnSpPr>
            <a:cxnSpLocks/>
          </p:cNvCxnSpPr>
          <p:nvPr/>
        </p:nvCxnSpPr>
        <p:spPr>
          <a:xfrm flipH="1" flipV="1">
            <a:off x="9925401" y="7772543"/>
            <a:ext cx="9362" cy="62048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F1F44D-C3DD-7902-C60F-19BD68807F2E}"/>
              </a:ext>
            </a:extLst>
          </p:cNvPr>
          <p:cNvCxnSpPr>
            <a:cxnSpLocks/>
          </p:cNvCxnSpPr>
          <p:nvPr/>
        </p:nvCxnSpPr>
        <p:spPr>
          <a:xfrm flipH="1" flipV="1">
            <a:off x="6781802" y="7409163"/>
            <a:ext cx="1080653" cy="112480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C5EFBFB-24AB-AA32-DAF6-6E0FF45707B4}"/>
              </a:ext>
            </a:extLst>
          </p:cNvPr>
          <p:cNvSpPr txBox="1"/>
          <p:nvPr/>
        </p:nvSpPr>
        <p:spPr>
          <a:xfrm>
            <a:off x="10034509" y="8331502"/>
            <a:ext cx="3266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sym typeface="Wingdings" panose="05000000000000000000" pitchFamily="2" charset="2"/>
              </a:rPr>
              <a:t> Desirable reasons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01D3E3-FC6A-0627-0AFA-90435AA50B46}"/>
              </a:ext>
            </a:extLst>
          </p:cNvPr>
          <p:cNvSpPr txBox="1"/>
          <p:nvPr/>
        </p:nvSpPr>
        <p:spPr>
          <a:xfrm>
            <a:off x="7460713" y="7839687"/>
            <a:ext cx="2282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sym typeface="Wingdings" panose="05000000000000000000" pitchFamily="2" charset="2"/>
              </a:rPr>
              <a:t> Model design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126C50-0228-2204-ED94-17B277A27CBE}"/>
              </a:ext>
            </a:extLst>
          </p:cNvPr>
          <p:cNvSpPr txBox="1"/>
          <p:nvPr/>
        </p:nvSpPr>
        <p:spPr>
          <a:xfrm>
            <a:off x="14070595" y="510734"/>
            <a:ext cx="50956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Initial attempts for achieving close human-close relation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/>
              <a:t>There is so much we should learn from interdisciplinary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We need to find better ways to evaluate the reasoning processes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D2C703-E035-5596-495F-6215C32E4EB5}"/>
              </a:ext>
            </a:extLst>
          </p:cNvPr>
          <p:cNvSpPr txBox="1"/>
          <p:nvPr/>
        </p:nvSpPr>
        <p:spPr>
          <a:xfrm>
            <a:off x="8857271" y="7217734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Psychologists’ view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436ACB-E782-F71B-420A-C70583293BC7}"/>
              </a:ext>
            </a:extLst>
          </p:cNvPr>
          <p:cNvSpPr txBox="1"/>
          <p:nvPr/>
        </p:nvSpPr>
        <p:spPr>
          <a:xfrm>
            <a:off x="7799024" y="8152757"/>
            <a:ext cx="222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Neuroscientists’ 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641A69-7D4C-AB20-7B77-41AC1FEB682F}"/>
              </a:ext>
            </a:extLst>
          </p:cNvPr>
          <p:cNvSpPr txBox="1"/>
          <p:nvPr/>
        </p:nvSpPr>
        <p:spPr>
          <a:xfrm>
            <a:off x="5390901" y="1566791"/>
            <a:ext cx="65370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Logic rule</a:t>
            </a:r>
            <a:r>
              <a:rPr lang="en-US" sz="2000"/>
              <a:t>: SELOR</a:t>
            </a:r>
            <a:r>
              <a:rPr lang="zh-CN" altLang="en-US" sz="2000"/>
              <a:t> </a:t>
            </a:r>
            <a:r>
              <a:rPr lang="en-US" altLang="zh-CN" sz="1600"/>
              <a:t>[</a:t>
            </a:r>
            <a:r>
              <a:rPr lang="en-US" altLang="zh-CN" sz="1600" err="1"/>
              <a:t>NeurIPS</a:t>
            </a:r>
            <a:r>
              <a:rPr lang="en-US" altLang="zh-CN" sz="1600"/>
              <a:t> 2022]</a:t>
            </a:r>
            <a:endParaRPr lang="en-US" sz="1600"/>
          </a:p>
          <a:p>
            <a:r>
              <a:rPr lang="en-US" sz="2400" b="1"/>
              <a:t>Knowledge graph</a:t>
            </a:r>
            <a:r>
              <a:rPr lang="en-US" sz="2000"/>
              <a:t>: </a:t>
            </a:r>
            <a:r>
              <a:rPr lang="en-US" sz="2000" err="1"/>
              <a:t>ReMR</a:t>
            </a:r>
            <a:r>
              <a:rPr lang="en-US" sz="2000"/>
              <a:t> </a:t>
            </a:r>
            <a:r>
              <a:rPr lang="en-US" sz="1600"/>
              <a:t>[WWW 2022]</a:t>
            </a:r>
            <a:r>
              <a:rPr lang="en-US" sz="2000"/>
              <a:t>, </a:t>
            </a:r>
            <a:r>
              <a:rPr lang="en-US" sz="2000" err="1"/>
              <a:t>AnchorKG</a:t>
            </a:r>
            <a:r>
              <a:rPr lang="en-US" sz="2000"/>
              <a:t> </a:t>
            </a:r>
            <a:r>
              <a:rPr lang="en-US" sz="1600"/>
              <a:t>[KDD 2021]</a:t>
            </a:r>
            <a:r>
              <a:rPr lang="en-US" sz="2000"/>
              <a:t>, 	ADAC </a:t>
            </a:r>
            <a:r>
              <a:rPr lang="en-US" sz="1600"/>
              <a:t>[SIGIR 2020]</a:t>
            </a:r>
            <a:r>
              <a:rPr lang="en-US" sz="2000"/>
              <a:t>, ECR </a:t>
            </a:r>
            <a:r>
              <a:rPr lang="en-US" sz="1600"/>
              <a:t>[IJCAI 2020]</a:t>
            </a:r>
            <a:r>
              <a:rPr lang="en-US" sz="2000"/>
              <a:t>, DEAML </a:t>
            </a:r>
            <a:r>
              <a:rPr lang="en-US" sz="1600"/>
              <a:t>[AAAI 2019]</a:t>
            </a:r>
          </a:p>
          <a:p>
            <a:r>
              <a:rPr lang="en-US" sz="2400" b="1"/>
              <a:t>Social network</a:t>
            </a:r>
            <a:r>
              <a:rPr lang="en-US" sz="2000"/>
              <a:t>: </a:t>
            </a:r>
            <a:r>
              <a:rPr lang="en-US" sz="2000" err="1"/>
              <a:t>SureFact</a:t>
            </a:r>
            <a:r>
              <a:rPr lang="en-US" sz="2000"/>
              <a:t> </a:t>
            </a:r>
            <a:r>
              <a:rPr lang="en-US" sz="1600"/>
              <a:t>[KDD 2022]</a:t>
            </a:r>
            <a:r>
              <a:rPr lang="en-US" sz="2000"/>
              <a:t>, </a:t>
            </a:r>
            <a:r>
              <a:rPr lang="en-US" sz="2000" err="1"/>
              <a:t>FinerFact</a:t>
            </a:r>
            <a:r>
              <a:rPr lang="en-US" sz="2000"/>
              <a:t> </a:t>
            </a:r>
            <a:r>
              <a:rPr lang="en-US" sz="1600"/>
              <a:t>[AAAI 2021]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933D0E6-AB2E-A7AF-66E2-61C0D3FC937C}"/>
              </a:ext>
            </a:extLst>
          </p:cNvPr>
          <p:cNvGrpSpPr/>
          <p:nvPr/>
        </p:nvGrpSpPr>
        <p:grpSpPr>
          <a:xfrm>
            <a:off x="5295484" y="5156038"/>
            <a:ext cx="2856621" cy="1592597"/>
            <a:chOff x="5295484" y="5156038"/>
            <a:chExt cx="2856621" cy="1592597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FCC893DD-DA50-CCF0-3DD7-04F529AA0D4B}"/>
                </a:ext>
              </a:extLst>
            </p:cNvPr>
            <p:cNvSpPr/>
            <p:nvPr/>
          </p:nvSpPr>
          <p:spPr>
            <a:xfrm rot="16200000">
              <a:off x="6466311" y="5170523"/>
              <a:ext cx="400112" cy="37114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C5E9FE-E102-B5B8-77D6-A7E414B99034}"/>
                </a:ext>
              </a:extLst>
            </p:cNvPr>
            <p:cNvSpPr txBox="1"/>
            <p:nvPr/>
          </p:nvSpPr>
          <p:spPr>
            <a:xfrm>
              <a:off x="5295484" y="5548306"/>
              <a:ext cx="28566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Plan I</a:t>
              </a:r>
            </a:p>
            <a:p>
              <a:pPr algn="ctr"/>
              <a:r>
                <a:rPr lang="en-US" sz="2400"/>
                <a:t>Explanation Benchmark Dataset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0966FA7-4B70-3722-EDC1-17D698641EAA}"/>
              </a:ext>
            </a:extLst>
          </p:cNvPr>
          <p:cNvGrpSpPr/>
          <p:nvPr/>
        </p:nvGrpSpPr>
        <p:grpSpPr>
          <a:xfrm>
            <a:off x="3141494" y="5162260"/>
            <a:ext cx="2220573" cy="1568349"/>
            <a:chOff x="3141494" y="5162260"/>
            <a:chExt cx="2220573" cy="15683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0EF0A6-3D37-A61B-7ACE-4AA12168DC3E}"/>
                </a:ext>
              </a:extLst>
            </p:cNvPr>
            <p:cNvSpPr txBox="1"/>
            <p:nvPr/>
          </p:nvSpPr>
          <p:spPr>
            <a:xfrm>
              <a:off x="3141494" y="5530280"/>
              <a:ext cx="222057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Plan II</a:t>
              </a:r>
            </a:p>
            <a:p>
              <a:pPr algn="ctr"/>
              <a:r>
                <a:rPr lang="en-US" sz="2400"/>
                <a:t>Interdisciplinary Collaboration</a:t>
              </a:r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271CAD3E-BB6B-D48C-91BF-7C108D95DB5A}"/>
                </a:ext>
              </a:extLst>
            </p:cNvPr>
            <p:cNvSpPr/>
            <p:nvPr/>
          </p:nvSpPr>
          <p:spPr>
            <a:xfrm rot="16200000">
              <a:off x="4047364" y="5176745"/>
              <a:ext cx="400112" cy="37114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F8C62FD6-393F-940F-8829-8EE3AD4B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Explainable Machine Reasoning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1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67F8-A3EC-5B4E-6E95-9326729744F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/>
              <a:t>Thanks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B6613-F3E1-DBDB-7595-C05C34454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solidFill>
                  <a:schemeClr val="tx1"/>
                </a:solidFill>
              </a:rPr>
              <a:t>Xiting Wang</a:t>
            </a:r>
          </a:p>
          <a:p>
            <a:r>
              <a:rPr lang="en-US" b="1"/>
              <a:t>Social Computing Group</a:t>
            </a:r>
          </a:p>
          <a:p>
            <a:r>
              <a:rPr lang="en-US" b="1"/>
              <a:t>M</a:t>
            </a:r>
            <a:r>
              <a:rPr lang="en-US" altLang="zh-CN" b="1"/>
              <a:t>icrosoft Research Asia</a:t>
            </a:r>
            <a:endParaRPr lang="en-US" b="1"/>
          </a:p>
        </p:txBody>
      </p:sp>
      <p:pic>
        <p:nvPicPr>
          <p:cNvPr id="5" name="Picture 2" descr="Free Icon | Hug">
            <a:extLst>
              <a:ext uri="{FF2B5EF4-FFF2-40B4-BE49-F238E27FC236}">
                <a16:creationId xmlns:a16="http://schemas.microsoft.com/office/drawing/2014/main" id="{3853E4F6-0CA6-8AED-3FD7-BFC914B1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2" y="61322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F7309D-9690-809E-BABC-97BF364CC1EB}"/>
              </a:ext>
            </a:extLst>
          </p:cNvPr>
          <p:cNvSpPr/>
          <p:nvPr/>
        </p:nvSpPr>
        <p:spPr>
          <a:xfrm>
            <a:off x="4907642" y="4359729"/>
            <a:ext cx="2298700" cy="208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B47CBA-D3CB-6260-43DB-CC17F0C4CDD7}"/>
              </a:ext>
            </a:extLst>
          </p:cNvPr>
          <p:cNvSpPr/>
          <p:nvPr/>
        </p:nvSpPr>
        <p:spPr>
          <a:xfrm>
            <a:off x="5491842" y="4028798"/>
            <a:ext cx="1244600" cy="208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CA2AF-D4E7-075A-296C-B2D098F85B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3913560" y="3051629"/>
            <a:ext cx="4045563" cy="356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D9BCB-78D7-EAB5-8BC1-54270C7D7DE4}"/>
              </a:ext>
            </a:extLst>
          </p:cNvPr>
          <p:cNvSpPr txBox="1"/>
          <p:nvPr/>
        </p:nvSpPr>
        <p:spPr>
          <a:xfrm>
            <a:off x="230598" y="550348"/>
            <a:ext cx="313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My homepage</a:t>
            </a:r>
          </a:p>
          <a:p>
            <a:pPr algn="ctr"/>
            <a:r>
              <a:rPr lang="en-US" b="1"/>
              <a:t>(see slides here)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AB5CD-2CE9-EFEB-7FD3-269DBFD0A4E8}"/>
              </a:ext>
            </a:extLst>
          </p:cNvPr>
          <p:cNvSpPr txBox="1"/>
          <p:nvPr/>
        </p:nvSpPr>
        <p:spPr>
          <a:xfrm>
            <a:off x="9823375" y="593848"/>
            <a:ext cx="313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Paper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AE2CF-B46A-1147-4D24-42F836C5D818}"/>
              </a:ext>
            </a:extLst>
          </p:cNvPr>
          <p:cNvSpPr txBox="1"/>
          <p:nvPr/>
        </p:nvSpPr>
        <p:spPr>
          <a:xfrm>
            <a:off x="9823375" y="3421642"/>
            <a:ext cx="313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9BC15-35DC-86A1-76BA-4B5744A90C77}"/>
              </a:ext>
            </a:extLst>
          </p:cNvPr>
          <p:cNvSpPr txBox="1"/>
          <p:nvPr/>
        </p:nvSpPr>
        <p:spPr>
          <a:xfrm>
            <a:off x="319844" y="1146899"/>
            <a:ext cx="2979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6"/>
              </a:rPr>
              <a:t>https://www.microsoft.com/en-us/research/people/xitwan/</a:t>
            </a:r>
            <a:r>
              <a:rPr lang="en-US" sz="1400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4040FB-249D-DEB5-7D7B-8CF35E24E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249" y="1727358"/>
            <a:ext cx="1775824" cy="17572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6D07FD-D8AC-2DE8-E37E-DECDE97CBB1C}"/>
              </a:ext>
            </a:extLst>
          </p:cNvPr>
          <p:cNvSpPr txBox="1"/>
          <p:nvPr/>
        </p:nvSpPr>
        <p:spPr>
          <a:xfrm>
            <a:off x="8904452" y="897178"/>
            <a:ext cx="26484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hlinkClick r:id="rId8"/>
              </a:rPr>
              <a:t>https://arxiv.org/abs/2210.07024</a:t>
            </a:r>
            <a:endParaRPr lang="en-US" sz="14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2BF13A-859A-CAC4-5DA2-25CE8FD2C7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8710" y="1267817"/>
            <a:ext cx="1673595" cy="16858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2989A6-BBCD-6A81-49B6-45980F5FF908}"/>
              </a:ext>
            </a:extLst>
          </p:cNvPr>
          <p:cNvSpPr txBox="1"/>
          <p:nvPr/>
        </p:nvSpPr>
        <p:spPr>
          <a:xfrm>
            <a:off x="8730464" y="3720079"/>
            <a:ext cx="3139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hlinkClick r:id="rId10"/>
              </a:rPr>
              <a:t>https://github.com/archon159/SELOR</a:t>
            </a:r>
            <a:endParaRPr lang="en-US" sz="1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384716E-9202-165C-83BF-307B4AD75C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9287" y="4087805"/>
            <a:ext cx="1673594" cy="169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40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E8349754-BC42-2889-6D60-214AC4E4F5B0}"/>
              </a:ext>
            </a:extLst>
          </p:cNvPr>
          <p:cNvSpPr/>
          <p:nvPr/>
        </p:nvSpPr>
        <p:spPr>
          <a:xfrm flipV="1">
            <a:off x="1386687" y="1509406"/>
            <a:ext cx="5301668" cy="1643205"/>
          </a:xfrm>
          <a:prstGeom prst="cloudCallout">
            <a:avLst>
              <a:gd name="adj1" fmla="val 3544"/>
              <a:gd name="adj2" fmla="val -756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704A1-0150-B514-E300-C54F3E2679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195" y="3237598"/>
            <a:ext cx="1360888" cy="1527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85CEA-7848-DE26-6737-64B071E7D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8513" y="4860161"/>
            <a:ext cx="2042331" cy="1531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946EB4-6AAF-F50B-7BD7-BA2C3A5A4C40}"/>
              </a:ext>
            </a:extLst>
          </p:cNvPr>
          <p:cNvSpPr txBox="1"/>
          <p:nvPr/>
        </p:nvSpPr>
        <p:spPr>
          <a:xfrm>
            <a:off x="5230602" y="4720776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Model developer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7FC1BB-6922-CB71-DD67-27A28752F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595" y="2166292"/>
            <a:ext cx="2120896" cy="11930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D8A464A-BE33-18A1-314E-6A57D6774474}"/>
              </a:ext>
            </a:extLst>
          </p:cNvPr>
          <p:cNvSpPr txBox="1"/>
          <p:nvPr/>
        </p:nvSpPr>
        <p:spPr>
          <a:xfrm>
            <a:off x="1713726" y="1756363"/>
            <a:ext cx="4585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What is the </a:t>
            </a:r>
            <a:r>
              <a:rPr lang="en-US" b="1"/>
              <a:t>working mechanism</a:t>
            </a:r>
            <a:r>
              <a:rPr lang="en-US"/>
              <a:t>?</a:t>
            </a:r>
          </a:p>
          <a:p>
            <a:pPr algn="ctr"/>
            <a:r>
              <a:rPr lang="en-US"/>
              <a:t>Any </a:t>
            </a:r>
            <a:r>
              <a:rPr lang="en-US" b="1"/>
              <a:t>serious unknown issues</a:t>
            </a:r>
            <a:r>
              <a:rPr lang="en-US"/>
              <a:t>?</a:t>
            </a:r>
          </a:p>
          <a:p>
            <a:pPr algn="ctr"/>
            <a:r>
              <a:rPr lang="en-US"/>
              <a:t>Performance aligns with </a:t>
            </a:r>
            <a:r>
              <a:rPr lang="en-US" b="1"/>
              <a:t>real user satisfaction</a:t>
            </a:r>
            <a:r>
              <a:rPr lang="en-US"/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364DE7-C428-0975-8758-89E9E3459ABF}"/>
              </a:ext>
            </a:extLst>
          </p:cNvPr>
          <p:cNvSpPr txBox="1"/>
          <p:nvPr/>
        </p:nvSpPr>
        <p:spPr>
          <a:xfrm>
            <a:off x="7005145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248E80-41C4-14AC-55FD-421685911F94}"/>
              </a:ext>
            </a:extLst>
          </p:cNvPr>
          <p:cNvSpPr txBox="1"/>
          <p:nvPr/>
        </p:nvSpPr>
        <p:spPr>
          <a:xfrm>
            <a:off x="7005145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15F176-F774-640E-43BD-0C97BCCC9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7747" y="3284197"/>
            <a:ext cx="1532899" cy="1479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58469C-4968-459C-AE40-48615AF0634F}"/>
              </a:ext>
            </a:extLst>
          </p:cNvPr>
          <p:cNvSpPr txBox="1"/>
          <p:nvPr/>
        </p:nvSpPr>
        <p:spPr>
          <a:xfrm>
            <a:off x="2445684" y="4720776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Customer</a:t>
            </a: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ED2E7DD5-5B35-2CB2-578A-78CE0A468055}"/>
              </a:ext>
            </a:extLst>
          </p:cNvPr>
          <p:cNvSpPr/>
          <p:nvPr/>
        </p:nvSpPr>
        <p:spPr>
          <a:xfrm>
            <a:off x="4677568" y="3772714"/>
            <a:ext cx="833717" cy="46166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3D0192-AF14-8358-0C2E-85598E510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244" y="3237598"/>
            <a:ext cx="2120897" cy="17196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4AD50C-9CF7-0085-DABF-AF37648EEF9C}"/>
              </a:ext>
            </a:extLst>
          </p:cNvPr>
          <p:cNvSpPr txBox="1"/>
          <p:nvPr/>
        </p:nvSpPr>
        <p:spPr>
          <a:xfrm>
            <a:off x="8169983" y="4719023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Deep model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BDD3-B522-2E31-B51E-B9FA40FE045F}"/>
              </a:ext>
            </a:extLst>
          </p:cNvPr>
          <p:cNvCxnSpPr>
            <a:cxnSpLocks/>
          </p:cNvCxnSpPr>
          <p:nvPr/>
        </p:nvCxnSpPr>
        <p:spPr>
          <a:xfrm>
            <a:off x="7346480" y="3959340"/>
            <a:ext cx="1250265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CCB42F-7636-AD54-DB51-DECF6B20F6B6}"/>
              </a:ext>
            </a:extLst>
          </p:cNvPr>
          <p:cNvSpPr txBox="1"/>
          <p:nvPr/>
        </p:nvSpPr>
        <p:spPr>
          <a:xfrm>
            <a:off x="307863" y="2549483"/>
            <a:ext cx="7459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How to </a:t>
            </a:r>
            <a:r>
              <a:rPr lang="en-US" b="1"/>
              <a:t>integrate user feedback</a:t>
            </a:r>
            <a:r>
              <a:rPr lang="en-US"/>
              <a:t>?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DCF8940-55C0-E705-3BBF-0DFB1E7A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Trust Issues with Deep Models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805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4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15" grpId="0"/>
      <p:bldP spid="30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E8349754-BC42-2889-6D60-214AC4E4F5B0}"/>
              </a:ext>
            </a:extLst>
          </p:cNvPr>
          <p:cNvSpPr/>
          <p:nvPr/>
        </p:nvSpPr>
        <p:spPr>
          <a:xfrm flipV="1">
            <a:off x="1386687" y="1509406"/>
            <a:ext cx="5301668" cy="1643205"/>
          </a:xfrm>
          <a:prstGeom prst="cloudCallout">
            <a:avLst>
              <a:gd name="adj1" fmla="val 3544"/>
              <a:gd name="adj2" fmla="val -756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704A1-0150-B514-E300-C54F3E26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195" y="3237598"/>
            <a:ext cx="1360888" cy="1527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91DF77-FFDC-051E-62CE-A7F3A014E8A9}"/>
              </a:ext>
            </a:extLst>
          </p:cNvPr>
          <p:cNvSpPr txBox="1"/>
          <p:nvPr/>
        </p:nvSpPr>
        <p:spPr>
          <a:xfrm>
            <a:off x="8188336" y="1755529"/>
            <a:ext cx="332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Fully transparent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85CEA-7848-DE26-6737-64B071E7D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513" y="4860161"/>
            <a:ext cx="2042331" cy="1531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946EB4-6AAF-F50B-7BD7-BA2C3A5A4C40}"/>
              </a:ext>
            </a:extLst>
          </p:cNvPr>
          <p:cNvSpPr txBox="1"/>
          <p:nvPr/>
        </p:nvSpPr>
        <p:spPr>
          <a:xfrm>
            <a:off x="5230602" y="4720776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Model developer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0331F1-4036-4920-4BC9-B33F8A166155}"/>
              </a:ext>
            </a:extLst>
          </p:cNvPr>
          <p:cNvCxnSpPr>
            <a:cxnSpLocks/>
          </p:cNvCxnSpPr>
          <p:nvPr/>
        </p:nvCxnSpPr>
        <p:spPr>
          <a:xfrm flipV="1">
            <a:off x="7336755" y="2903914"/>
            <a:ext cx="1246413" cy="89117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F7FC1BB-6922-CB71-DD67-27A28752F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0595" y="2166292"/>
            <a:ext cx="2120896" cy="11930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D8A464A-BE33-18A1-314E-6A57D6774474}"/>
              </a:ext>
            </a:extLst>
          </p:cNvPr>
          <p:cNvSpPr txBox="1"/>
          <p:nvPr/>
        </p:nvSpPr>
        <p:spPr>
          <a:xfrm>
            <a:off x="1713726" y="1756363"/>
            <a:ext cx="4585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What is the </a:t>
            </a:r>
            <a:r>
              <a:rPr lang="en-US" b="1"/>
              <a:t>working mechanism</a:t>
            </a:r>
            <a:r>
              <a:rPr lang="en-US"/>
              <a:t>?</a:t>
            </a:r>
          </a:p>
          <a:p>
            <a:pPr algn="ctr"/>
            <a:r>
              <a:rPr lang="en-US"/>
              <a:t>Any </a:t>
            </a:r>
            <a:r>
              <a:rPr lang="en-US" b="1"/>
              <a:t>serious unknown issues</a:t>
            </a:r>
            <a:r>
              <a:rPr lang="en-US"/>
              <a:t>?</a:t>
            </a:r>
          </a:p>
          <a:p>
            <a:pPr algn="ctr"/>
            <a:r>
              <a:rPr lang="en-US"/>
              <a:t>Performance aligns with </a:t>
            </a:r>
            <a:r>
              <a:rPr lang="en-US" b="1"/>
              <a:t>real user satisfaction</a:t>
            </a:r>
            <a:r>
              <a:rPr lang="en-US"/>
              <a:t>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AD5268-D7D9-8BED-87D8-4E4637FF5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7722" y="2156978"/>
            <a:ext cx="1338688" cy="141040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9364DE7-C428-0975-8758-89E9E3459ABF}"/>
              </a:ext>
            </a:extLst>
          </p:cNvPr>
          <p:cNvSpPr txBox="1"/>
          <p:nvPr/>
        </p:nvSpPr>
        <p:spPr>
          <a:xfrm>
            <a:off x="7005145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248E80-41C4-14AC-55FD-421685911F94}"/>
              </a:ext>
            </a:extLst>
          </p:cNvPr>
          <p:cNvSpPr txBox="1"/>
          <p:nvPr/>
        </p:nvSpPr>
        <p:spPr>
          <a:xfrm>
            <a:off x="7005145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15F176-F774-640E-43BD-0C97BCCC9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7747" y="3284197"/>
            <a:ext cx="1532899" cy="1479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58469C-4968-459C-AE40-48615AF0634F}"/>
              </a:ext>
            </a:extLst>
          </p:cNvPr>
          <p:cNvSpPr txBox="1"/>
          <p:nvPr/>
        </p:nvSpPr>
        <p:spPr>
          <a:xfrm>
            <a:off x="2445684" y="4720776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Customer</a:t>
            </a: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ED2E7DD5-5B35-2CB2-578A-78CE0A468055}"/>
              </a:ext>
            </a:extLst>
          </p:cNvPr>
          <p:cNvSpPr/>
          <p:nvPr/>
        </p:nvSpPr>
        <p:spPr>
          <a:xfrm>
            <a:off x="4677568" y="3772714"/>
            <a:ext cx="833717" cy="46166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3D0192-AF14-8358-0C2E-85598E510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4778" y="3637895"/>
            <a:ext cx="2120897" cy="17196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4AD50C-9CF7-0085-DABF-AF37648EEF9C}"/>
              </a:ext>
            </a:extLst>
          </p:cNvPr>
          <p:cNvSpPr txBox="1"/>
          <p:nvPr/>
        </p:nvSpPr>
        <p:spPr>
          <a:xfrm>
            <a:off x="8584667" y="5110447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Deep model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DBDD3-B522-2E31-B51E-B9FA40FE045F}"/>
              </a:ext>
            </a:extLst>
          </p:cNvPr>
          <p:cNvCxnSpPr>
            <a:cxnSpLocks/>
          </p:cNvCxnSpPr>
          <p:nvPr/>
        </p:nvCxnSpPr>
        <p:spPr>
          <a:xfrm>
            <a:off x="7346480" y="3959340"/>
            <a:ext cx="1441385" cy="62460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CCB42F-7636-AD54-DB51-DECF6B20F6B6}"/>
              </a:ext>
            </a:extLst>
          </p:cNvPr>
          <p:cNvSpPr txBox="1"/>
          <p:nvPr/>
        </p:nvSpPr>
        <p:spPr>
          <a:xfrm>
            <a:off x="307863" y="2549483"/>
            <a:ext cx="7459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How to </a:t>
            </a:r>
            <a:r>
              <a:rPr lang="en-US" b="1"/>
              <a:t>integrate user feedback</a:t>
            </a:r>
            <a:r>
              <a:rPr lang="en-US"/>
              <a:t>?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DCF8940-55C0-E705-3BBF-0DFB1E7A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Trust Issues with Deep Models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5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400"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B6DD98-8A1B-BB0C-9AAA-96F84444D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778" y="3637895"/>
            <a:ext cx="2120897" cy="17196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FB8B99-05B0-CABA-D200-C3C58A85B838}"/>
              </a:ext>
            </a:extLst>
          </p:cNvPr>
          <p:cNvSpPr txBox="1"/>
          <p:nvPr/>
        </p:nvSpPr>
        <p:spPr>
          <a:xfrm>
            <a:off x="8584667" y="5110447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Deep model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DFC556-2508-4C8F-A6CF-890787EBD8A9}"/>
              </a:ext>
            </a:extLst>
          </p:cNvPr>
          <p:cNvCxnSpPr>
            <a:cxnSpLocks/>
          </p:cNvCxnSpPr>
          <p:nvPr/>
        </p:nvCxnSpPr>
        <p:spPr>
          <a:xfrm>
            <a:off x="7346480" y="3959340"/>
            <a:ext cx="1441385" cy="62460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073460-9180-1D10-9EB2-C65D1AF1E5B4}"/>
              </a:ext>
            </a:extLst>
          </p:cNvPr>
          <p:cNvCxnSpPr>
            <a:cxnSpLocks/>
          </p:cNvCxnSpPr>
          <p:nvPr/>
        </p:nvCxnSpPr>
        <p:spPr>
          <a:xfrm flipV="1">
            <a:off x="7336755" y="2903914"/>
            <a:ext cx="1246413" cy="89117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DA0A82-36EF-0C8A-2AC7-AC19246F9176}"/>
              </a:ext>
            </a:extLst>
          </p:cNvPr>
          <p:cNvGrpSpPr/>
          <p:nvPr/>
        </p:nvGrpSpPr>
        <p:grpSpPr>
          <a:xfrm>
            <a:off x="899966" y="1329810"/>
            <a:ext cx="5806080" cy="5704535"/>
            <a:chOff x="899966" y="1329810"/>
            <a:chExt cx="5806080" cy="5704535"/>
          </a:xfrm>
        </p:grpSpPr>
        <p:sp>
          <p:nvSpPr>
            <p:cNvPr id="17" name="Arrow: Circular 16">
              <a:extLst>
                <a:ext uri="{FF2B5EF4-FFF2-40B4-BE49-F238E27FC236}">
                  <a16:creationId xmlns:a16="http://schemas.microsoft.com/office/drawing/2014/main" id="{DBFC2245-BCDF-083F-0FC1-499E70659738}"/>
                </a:ext>
              </a:extLst>
            </p:cNvPr>
            <p:cNvSpPr/>
            <p:nvPr/>
          </p:nvSpPr>
          <p:spPr>
            <a:xfrm>
              <a:off x="905639" y="1376160"/>
              <a:ext cx="5800407" cy="5581879"/>
            </a:xfrm>
            <a:prstGeom prst="circularArrow">
              <a:avLst>
                <a:gd name="adj1" fmla="val 16774"/>
                <a:gd name="adj2" fmla="val 1142319"/>
                <a:gd name="adj3" fmla="val 20489675"/>
                <a:gd name="adj4" fmla="val 824468"/>
                <a:gd name="adj5" fmla="val 168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Arrow: Circular 8">
              <a:extLst>
                <a:ext uri="{FF2B5EF4-FFF2-40B4-BE49-F238E27FC236}">
                  <a16:creationId xmlns:a16="http://schemas.microsoft.com/office/drawing/2014/main" id="{66892E03-3C0A-8C68-4212-0EB6A4640DB9}"/>
                </a:ext>
              </a:extLst>
            </p:cNvPr>
            <p:cNvSpPr/>
            <p:nvPr/>
          </p:nvSpPr>
          <p:spPr>
            <a:xfrm flipV="1">
              <a:off x="899966" y="1329810"/>
              <a:ext cx="5800407" cy="5704535"/>
            </a:xfrm>
            <a:prstGeom prst="circularArrow">
              <a:avLst>
                <a:gd name="adj1" fmla="val 16774"/>
                <a:gd name="adj2" fmla="val 1142319"/>
                <a:gd name="adj3" fmla="val 20489675"/>
                <a:gd name="adj4" fmla="val 19958314"/>
                <a:gd name="adj5" fmla="val 168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E8349754-BC42-2889-6D60-214AC4E4F5B0}"/>
              </a:ext>
            </a:extLst>
          </p:cNvPr>
          <p:cNvSpPr/>
          <p:nvPr/>
        </p:nvSpPr>
        <p:spPr>
          <a:xfrm flipV="1">
            <a:off x="4947232" y="5162283"/>
            <a:ext cx="5301668" cy="1643205"/>
          </a:xfrm>
          <a:prstGeom prst="cloudCallout">
            <a:avLst>
              <a:gd name="adj1" fmla="val -54962"/>
              <a:gd name="adj2" fmla="val 279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704A1-0150-B514-E300-C54F3E267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195" y="3237598"/>
            <a:ext cx="1360888" cy="1527656"/>
          </a:xfrm>
          <a:prstGeom prst="rect">
            <a:avLst/>
          </a:prstGeom>
        </p:spPr>
      </p:pic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6AF5BD83-345F-E9CF-65E9-14C0B9C0F292}"/>
              </a:ext>
            </a:extLst>
          </p:cNvPr>
          <p:cNvSpPr/>
          <p:nvPr/>
        </p:nvSpPr>
        <p:spPr>
          <a:xfrm>
            <a:off x="12297781" y="-1051799"/>
            <a:ext cx="3325265" cy="141692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1DF77-FFDC-051E-62CE-A7F3A014E8A9}"/>
              </a:ext>
            </a:extLst>
          </p:cNvPr>
          <p:cNvSpPr txBox="1"/>
          <p:nvPr/>
        </p:nvSpPr>
        <p:spPr>
          <a:xfrm>
            <a:off x="8188336" y="1755529"/>
            <a:ext cx="332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Fully transparent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85CEA-7848-DE26-6737-64B071E7D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8513" y="4860161"/>
            <a:ext cx="2042331" cy="1531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946EB4-6AAF-F50B-7BD7-BA2C3A5A4C40}"/>
              </a:ext>
            </a:extLst>
          </p:cNvPr>
          <p:cNvSpPr txBox="1"/>
          <p:nvPr/>
        </p:nvSpPr>
        <p:spPr>
          <a:xfrm>
            <a:off x="5230602" y="4720776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Model developer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7FC1BB-6922-CB71-DD67-27A28752F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0595" y="2166292"/>
            <a:ext cx="2120896" cy="11930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B5953A-4FB3-A5D7-1F0F-CA3C7026DBD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665650" y="3814766"/>
            <a:ext cx="1897700" cy="1897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364DAA-1782-B11F-1C33-6750F0E365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527" y="1690689"/>
            <a:ext cx="1738312" cy="173831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28461E8-47E6-2CD1-1490-8232E58DE672}"/>
              </a:ext>
            </a:extLst>
          </p:cNvPr>
          <p:cNvSpPr txBox="1"/>
          <p:nvPr/>
        </p:nvSpPr>
        <p:spPr>
          <a:xfrm>
            <a:off x="271475" y="5721247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Product manager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05A27A-73F8-5632-2B7B-93BB1A5D911A}"/>
              </a:ext>
            </a:extLst>
          </p:cNvPr>
          <p:cNvSpPr txBox="1"/>
          <p:nvPr/>
        </p:nvSpPr>
        <p:spPr>
          <a:xfrm>
            <a:off x="569843" y="3177677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Lawyers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15F176-F774-640E-43BD-0C97BCCC99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8767" y="4674321"/>
            <a:ext cx="1532899" cy="1479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58469C-4968-459C-AE40-48615AF0634F}"/>
              </a:ext>
            </a:extLst>
          </p:cNvPr>
          <p:cNvSpPr txBox="1"/>
          <p:nvPr/>
        </p:nvSpPr>
        <p:spPr>
          <a:xfrm>
            <a:off x="2596704" y="6110900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Customer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264DA7-F79C-FE1D-AD4A-8C46D1AE6115}"/>
              </a:ext>
            </a:extLst>
          </p:cNvPr>
          <p:cNvSpPr txBox="1"/>
          <p:nvPr/>
        </p:nvSpPr>
        <p:spPr>
          <a:xfrm>
            <a:off x="12456711" y="-882007"/>
            <a:ext cx="30319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Any legal </a:t>
            </a:r>
            <a:r>
              <a:rPr lang="en-US" b="1"/>
              <a:t>risks</a:t>
            </a:r>
            <a:r>
              <a:rPr lang="en-US"/>
              <a:t>?</a:t>
            </a:r>
          </a:p>
          <a:p>
            <a:pPr algn="ctr"/>
            <a:r>
              <a:rPr lang="en-US"/>
              <a:t>Will anyone feel </a:t>
            </a:r>
            <a:r>
              <a:rPr lang="en-US" b="1"/>
              <a:t>dissatisfied</a:t>
            </a:r>
            <a:r>
              <a:rPr lang="en-US"/>
              <a:t>?</a:t>
            </a:r>
          </a:p>
          <a:p>
            <a:pPr algn="ctr"/>
            <a:r>
              <a:rPr lang="en-US"/>
              <a:t>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AD5268-D7D9-8BED-87D8-4E4637FF50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7722" y="2156978"/>
            <a:ext cx="1338688" cy="14104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DF539E-2765-37FE-9894-57EB36B0013C}"/>
              </a:ext>
            </a:extLst>
          </p:cNvPr>
          <p:cNvSpPr txBox="1"/>
          <p:nvPr/>
        </p:nvSpPr>
        <p:spPr>
          <a:xfrm>
            <a:off x="2252542" y="3458752"/>
            <a:ext cx="3325265" cy="17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Value others’ influence and voice</a:t>
            </a:r>
          </a:p>
          <a:p>
            <a:pPr algn="ctr">
              <a:spcBef>
                <a:spcPts val="600"/>
              </a:spcBef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Open to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criticisms</a:t>
            </a:r>
          </a:p>
          <a:p>
            <a:pPr algn="ctr">
              <a:spcBef>
                <a:spcPts val="600"/>
              </a:spcBef>
            </a:pPr>
            <a:endParaRPr 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364DE7-C428-0975-8758-89E9E3459ABF}"/>
              </a:ext>
            </a:extLst>
          </p:cNvPr>
          <p:cNvSpPr txBox="1"/>
          <p:nvPr/>
        </p:nvSpPr>
        <p:spPr>
          <a:xfrm>
            <a:off x="7005145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248E80-41C4-14AC-55FD-421685911F94}"/>
              </a:ext>
            </a:extLst>
          </p:cNvPr>
          <p:cNvSpPr txBox="1"/>
          <p:nvPr/>
        </p:nvSpPr>
        <p:spPr>
          <a:xfrm>
            <a:off x="7005145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F7AA04-CEBD-0F2A-78EE-C00B19F87EA3}"/>
              </a:ext>
            </a:extLst>
          </p:cNvPr>
          <p:cNvSpPr txBox="1"/>
          <p:nvPr/>
        </p:nvSpPr>
        <p:spPr>
          <a:xfrm>
            <a:off x="3236800" y="3392729"/>
            <a:ext cx="56668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Mutual understanding between models and humans?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CB0F0-AACB-A8C5-7953-F83FE12EFE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4294" y="1462502"/>
            <a:ext cx="1441412" cy="14414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DF3B0-51FA-EA44-D094-0F631A2B2433}"/>
              </a:ext>
            </a:extLst>
          </p:cNvPr>
          <p:cNvSpPr txBox="1"/>
          <p:nvPr/>
        </p:nvSpPr>
        <p:spPr>
          <a:xfrm>
            <a:off x="3107967" y="2856448"/>
            <a:ext cx="268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Manager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DAB93-D3B7-9184-4A4E-4E87EC36152C}"/>
              </a:ext>
            </a:extLst>
          </p:cNvPr>
          <p:cNvSpPr txBox="1"/>
          <p:nvPr/>
        </p:nvSpPr>
        <p:spPr>
          <a:xfrm>
            <a:off x="5327083" y="5424871"/>
            <a:ext cx="4585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What is the </a:t>
            </a:r>
            <a:r>
              <a:rPr lang="en-US" b="1"/>
              <a:t>working mechanism</a:t>
            </a:r>
            <a:r>
              <a:rPr lang="en-US"/>
              <a:t>?</a:t>
            </a:r>
          </a:p>
          <a:p>
            <a:pPr algn="ctr"/>
            <a:r>
              <a:rPr lang="en-US"/>
              <a:t>Any </a:t>
            </a:r>
            <a:r>
              <a:rPr lang="en-US" b="1"/>
              <a:t>serious unknown issues</a:t>
            </a:r>
            <a:r>
              <a:rPr lang="en-US"/>
              <a:t>?</a:t>
            </a:r>
          </a:p>
          <a:p>
            <a:pPr algn="ctr"/>
            <a:r>
              <a:rPr lang="en-US"/>
              <a:t>Performance aligns with </a:t>
            </a:r>
            <a:r>
              <a:rPr lang="en-US" b="1"/>
              <a:t>real user satisfaction</a:t>
            </a:r>
            <a:r>
              <a:rPr lang="en-US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00A8DC-41BE-9547-B3EA-C0B7B03ACEE3}"/>
              </a:ext>
            </a:extLst>
          </p:cNvPr>
          <p:cNvSpPr txBox="1"/>
          <p:nvPr/>
        </p:nvSpPr>
        <p:spPr>
          <a:xfrm>
            <a:off x="3921220" y="6217991"/>
            <a:ext cx="7459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How to </a:t>
            </a:r>
            <a:r>
              <a:rPr lang="en-US" b="1"/>
              <a:t>integrate user feedback</a:t>
            </a:r>
            <a:r>
              <a:rPr lang="en-US"/>
              <a:t>?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9B2AE214-5ACA-75E2-8B8C-CC478B6A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Trust Issues with Deep Models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324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E2069D8A-62C9-0589-4834-0676503B7815}"/>
              </a:ext>
            </a:extLst>
          </p:cNvPr>
          <p:cNvSpPr/>
          <p:nvPr/>
        </p:nvSpPr>
        <p:spPr>
          <a:xfrm>
            <a:off x="6600304" y="1386019"/>
            <a:ext cx="4972769" cy="2359940"/>
          </a:xfrm>
          <a:prstGeom prst="wedgeRoundRectCallout">
            <a:avLst>
              <a:gd name="adj1" fmla="val -81361"/>
              <a:gd name="adj2" fmla="val -1691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D1572D51-0692-13A7-007C-082392CD4099}"/>
              </a:ext>
            </a:extLst>
          </p:cNvPr>
          <p:cNvSpPr/>
          <p:nvPr/>
        </p:nvSpPr>
        <p:spPr>
          <a:xfrm>
            <a:off x="12595672" y="5291039"/>
            <a:ext cx="3028250" cy="1002399"/>
          </a:xfrm>
          <a:prstGeom prst="wedgeRoundRectCallout">
            <a:avLst>
              <a:gd name="adj1" fmla="val -10288"/>
              <a:gd name="adj2" fmla="val -7795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1B1EF-B819-9D08-35BB-084E0BF85477}"/>
              </a:ext>
            </a:extLst>
          </p:cNvPr>
          <p:cNvSpPr txBox="1"/>
          <p:nvPr/>
        </p:nvSpPr>
        <p:spPr>
          <a:xfrm>
            <a:off x="-3380378" y="3034955"/>
            <a:ext cx="1664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solidFill>
                  <a:srgbClr val="C00000"/>
                </a:solidFill>
              </a:rPr>
              <a:t>Frequency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DA1C25-9079-539B-B655-539C861ECEB6}"/>
              </a:ext>
            </a:extLst>
          </p:cNvPr>
          <p:cNvSpPr txBox="1"/>
          <p:nvPr/>
        </p:nvSpPr>
        <p:spPr>
          <a:xfrm>
            <a:off x="-2852316" y="3745959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Low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F61B-5465-8F5F-D271-149D34B1118F}"/>
              </a:ext>
            </a:extLst>
          </p:cNvPr>
          <p:cNvSpPr txBox="1"/>
          <p:nvPr/>
        </p:nvSpPr>
        <p:spPr>
          <a:xfrm>
            <a:off x="-4257204" y="3578721"/>
            <a:ext cx="3031658" cy="12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/>
              <a:t>Phase II:</a:t>
            </a:r>
          </a:p>
          <a:p>
            <a:pPr algn="ctr">
              <a:lnSpc>
                <a:spcPct val="80000"/>
              </a:lnSpc>
            </a:pPr>
            <a:r>
              <a:rPr lang="en-US" sz="2400"/>
              <a:t>Occasionally One-Way Communication</a:t>
            </a:r>
          </a:p>
          <a:p>
            <a:pPr algn="ctr">
              <a:lnSpc>
                <a:spcPct val="80000"/>
              </a:lnSpc>
            </a:pPr>
            <a:endParaRPr lang="en-US" sz="240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C3E0366-6065-40A3-F372-7245BF8C7074}"/>
              </a:ext>
            </a:extLst>
          </p:cNvPr>
          <p:cNvSpPr txBox="1">
            <a:spLocks/>
          </p:cNvSpPr>
          <p:nvPr/>
        </p:nvSpPr>
        <p:spPr>
          <a:xfrm>
            <a:off x="-4395875" y="265853"/>
            <a:ext cx="303165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Sometimes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160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nderstanding the model through post-hoc explanations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36BE2C-6EEF-1073-0CE8-608FCF3E9471}"/>
              </a:ext>
            </a:extLst>
          </p:cNvPr>
          <p:cNvGrpSpPr/>
          <p:nvPr/>
        </p:nvGrpSpPr>
        <p:grpSpPr>
          <a:xfrm>
            <a:off x="2003202" y="2637174"/>
            <a:ext cx="2058211" cy="1703255"/>
            <a:chOff x="5857866" y="4474578"/>
            <a:chExt cx="2058211" cy="170325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43A70FD-A936-0D99-9D6F-87C89AC5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7866" y="4644009"/>
              <a:ext cx="1891716" cy="1533824"/>
            </a:xfrm>
            <a:prstGeom prst="rect">
              <a:avLst/>
            </a:prstGeom>
          </p:spPr>
        </p:pic>
        <p:pic>
          <p:nvPicPr>
            <p:cNvPr id="25" name="Picture 24" descr="Zoom lens - Free education icons">
              <a:extLst>
                <a:ext uri="{FF2B5EF4-FFF2-40B4-BE49-F238E27FC236}">
                  <a16:creationId xmlns:a16="http://schemas.microsoft.com/office/drawing/2014/main" id="{6314EBAD-AE17-F95E-2ADF-BF474C7CA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83749" y="4474578"/>
              <a:ext cx="1232328" cy="123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FE7BF157-7692-3666-31A0-40E2D6C673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0"/>
            <a:stretch/>
          </p:blipFill>
          <p:spPr bwMode="auto">
            <a:xfrm>
              <a:off x="6720561" y="4487278"/>
              <a:ext cx="925099" cy="7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A81A091-AECD-52E0-DF6F-D4D4E73EE09B}"/>
              </a:ext>
            </a:extLst>
          </p:cNvPr>
          <p:cNvSpPr txBox="1"/>
          <p:nvPr/>
        </p:nvSpPr>
        <p:spPr>
          <a:xfrm>
            <a:off x="1309006" y="1953094"/>
            <a:ext cx="357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Post-hoc </a:t>
            </a:r>
            <a:r>
              <a:rPr lang="en-US" altLang="zh-CN" sz="2800"/>
              <a:t>explanations</a:t>
            </a:r>
            <a:endParaRPr lang="en-US" sz="2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8E6592-A44F-BD06-0243-24AC1FD66FCD}"/>
              </a:ext>
            </a:extLst>
          </p:cNvPr>
          <p:cNvSpPr txBox="1"/>
          <p:nvPr/>
        </p:nvSpPr>
        <p:spPr>
          <a:xfrm>
            <a:off x="12507055" y="-830997"/>
            <a:ext cx="9968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2400" b="1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communication capability is inherently limited</a:t>
            </a:r>
            <a:r>
              <a:rPr lang="en-US" sz="2400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by the</a:t>
            </a:r>
            <a:r>
              <a:rPr lang="en-US" altLang="zh-CN" sz="2400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ir</a:t>
            </a:r>
            <a:r>
              <a:rPr lang="en-US" sz="2400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black-box nature</a:t>
            </a:r>
          </a:p>
          <a:p>
            <a:pPr algn="ctr"/>
            <a:r>
              <a:rPr lang="en-US" altLang="zh-CN" sz="2400" i="1">
                <a:latin typeface="Calibri" panose="020F0502020204030204" pitchFamily="34" charset="0"/>
              </a:rPr>
              <a:t>To ensure close collaboration, </a:t>
            </a:r>
            <a:r>
              <a:rPr lang="en-US" sz="2400" i="1">
                <a:latin typeface="Calibri" panose="020F0502020204030204" pitchFamily="34" charset="0"/>
              </a:rPr>
              <a:t>both human and the model should change</a:t>
            </a:r>
            <a:endParaRPr lang="en-US" sz="2400" i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09A8B7-F972-03E8-51F3-C903D79D89B7}"/>
              </a:ext>
            </a:extLst>
          </p:cNvPr>
          <p:cNvSpPr txBox="1"/>
          <p:nvPr/>
        </p:nvSpPr>
        <p:spPr>
          <a:xfrm>
            <a:off x="-2944128" y="4675447"/>
            <a:ext cx="22096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effectLst/>
                <a:latin typeface="Calibri" panose="020F0502020204030204" pitchFamily="34" charset="0"/>
              </a:rPr>
              <a:t>Computational cost</a:t>
            </a:r>
            <a:r>
              <a:rPr lang="en-US" sz="1400">
                <a:effectLst/>
                <a:latin typeface="Calibri" panose="020F0502020204030204" pitchFamily="34" charset="0"/>
              </a:rPr>
              <a:t>:  test the complex black-box model thousands of times to obtain a complete and faithful understanding</a:t>
            </a:r>
          </a:p>
          <a:p>
            <a:endParaRPr lang="en-US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7E2C2A-0EDF-61B2-ABEA-2A52A32D8088}"/>
              </a:ext>
            </a:extLst>
          </p:cNvPr>
          <p:cNvSpPr txBox="1"/>
          <p:nvPr/>
        </p:nvSpPr>
        <p:spPr>
          <a:xfrm>
            <a:off x="6655833" y="4232713"/>
            <a:ext cx="486170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libri" panose="020F0502020204030204" pitchFamily="34" charset="0"/>
              </a:rPr>
              <a:t>How to integrate user feedback?</a:t>
            </a:r>
          </a:p>
          <a:p>
            <a:pPr algn="ctr"/>
            <a:r>
              <a:rPr lang="en-US" sz="2000">
                <a:effectLst/>
                <a:latin typeface="Calibri" panose="020F0502020204030204" pitchFamily="34" charset="0"/>
              </a:rPr>
              <a:t>No systematic method </a:t>
            </a:r>
            <a:r>
              <a:rPr lang="en-US" altLang="zh-CN" sz="2000">
                <a:effectLst/>
                <a:latin typeface="Calibri" panose="020F0502020204030204" pitchFamily="34" charset="0"/>
              </a:rPr>
              <a:t>for direct </a:t>
            </a:r>
            <a:r>
              <a:rPr lang="en-US" sz="2000">
                <a:effectLst/>
                <a:latin typeface="Calibri" panose="020F0502020204030204" pitchFamily="34" charset="0"/>
              </a:rPr>
              <a:t>control </a:t>
            </a:r>
          </a:p>
          <a:p>
            <a:pPr algn="ctr"/>
            <a:r>
              <a:rPr lang="en-US" sz="2000">
                <a:effectLst/>
                <a:latin typeface="Calibri" panose="020F0502020204030204" pitchFamily="34" charset="0"/>
              </a:rPr>
              <a:t>Requires model retraining</a:t>
            </a:r>
          </a:p>
          <a:p>
            <a:pPr algn="ctr"/>
            <a:r>
              <a:rPr lang="en-US" sz="2000">
                <a:latin typeface="Calibri" panose="020F0502020204030204" pitchFamily="34" charset="0"/>
              </a:rPr>
              <a:t>No guarantee for satisfying user needs</a:t>
            </a:r>
            <a:endParaRPr lang="en-US" sz="2000">
              <a:effectLst/>
              <a:latin typeface="Calibri" panose="020F0502020204030204" pitchFamily="34" charset="0"/>
            </a:endParaRPr>
          </a:p>
          <a:p>
            <a:pPr algn="ctr"/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79CA454-D62E-3463-3FE8-D4EDB8839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9482" y="1386019"/>
            <a:ext cx="1270393" cy="1431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AED63-FAD9-C278-0526-1C1BBDD49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511" y="1223056"/>
            <a:ext cx="1925368" cy="2327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E470A-9473-D1AE-F847-4F4A88DF7487}"/>
              </a:ext>
            </a:extLst>
          </p:cNvPr>
          <p:cNvSpPr txBox="1"/>
          <p:nvPr/>
        </p:nvSpPr>
        <p:spPr>
          <a:xfrm>
            <a:off x="15216047" y="6839221"/>
            <a:ext cx="1664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Quality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B9B8B-331A-A002-5521-75EC7A96446C}"/>
              </a:ext>
            </a:extLst>
          </p:cNvPr>
          <p:cNvSpPr txBox="1"/>
          <p:nvPr/>
        </p:nvSpPr>
        <p:spPr>
          <a:xfrm>
            <a:off x="13128636" y="6858000"/>
            <a:ext cx="2004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Direction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9C6F1-334E-8B65-CE21-503870D02D83}"/>
              </a:ext>
            </a:extLst>
          </p:cNvPr>
          <p:cNvSpPr txBox="1"/>
          <p:nvPr/>
        </p:nvSpPr>
        <p:spPr>
          <a:xfrm>
            <a:off x="13456858" y="7636539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/>
              <a:t>Seldom</a:t>
            </a:r>
            <a:endParaRPr lang="en-US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5AF901-A4BC-10C5-7A3F-FF5114BEDD95}"/>
              </a:ext>
            </a:extLst>
          </p:cNvPr>
          <p:cNvSpPr txBox="1"/>
          <p:nvPr/>
        </p:nvSpPr>
        <p:spPr>
          <a:xfrm>
            <a:off x="15750218" y="7672460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/>
              <a:t>Medium</a:t>
            </a:r>
            <a:endParaRPr lang="en-US" sz="2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B19D36-34F2-60B5-FE25-38B51EB90A1E}"/>
              </a:ext>
            </a:extLst>
          </p:cNvPr>
          <p:cNvSpPr txBox="1"/>
          <p:nvPr/>
        </p:nvSpPr>
        <p:spPr>
          <a:xfrm>
            <a:off x="16358654" y="6547498"/>
            <a:ext cx="2585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u="none" strike="noStrike" baseline="0">
                <a:latin typeface="AdvPS405B6"/>
              </a:rPr>
              <a:t>C</a:t>
            </a:r>
            <a:r>
              <a:rPr lang="en-US" sz="1800" b="0" i="0" u="none" strike="noStrike" baseline="0">
                <a:latin typeface="AdvPS405B6"/>
              </a:rPr>
              <a:t>redible</a:t>
            </a:r>
          </a:p>
          <a:p>
            <a:pPr algn="ctr"/>
            <a:r>
              <a:rPr lang="en-US">
                <a:latin typeface="AdvPS405B6"/>
              </a:rPr>
              <a:t>U</a:t>
            </a:r>
            <a:r>
              <a:rPr lang="en-US" sz="1800" b="0" i="0" u="none" strike="noStrike" baseline="0">
                <a:latin typeface="AdvPS405B6"/>
              </a:rPr>
              <a:t>nderstandable</a:t>
            </a:r>
          </a:p>
          <a:p>
            <a:pPr algn="ctr"/>
            <a:r>
              <a:rPr lang="en-US" sz="1800" b="0" i="0" u="none" strike="noStrike" baseline="0">
                <a:latin typeface="AdvPS405B6"/>
              </a:rPr>
              <a:t>Relevant</a:t>
            </a:r>
            <a:endParaRPr lang="en-US">
              <a:latin typeface="AdvPS405B6"/>
            </a:endParaRPr>
          </a:p>
          <a:p>
            <a:pPr algn="ctr"/>
            <a:r>
              <a:rPr lang="en-US" altLang="zh-CN" sz="1800" b="0" i="0" u="none" strike="noStrike" baseline="0">
                <a:latin typeface="AdvPS405B6"/>
              </a:rPr>
              <a:t>U</a:t>
            </a:r>
            <a:r>
              <a:rPr lang="en-US" sz="1800" b="0" i="0" u="none" strike="noStrike" baseline="0">
                <a:latin typeface="AdvPS405B6"/>
              </a:rPr>
              <a:t>seful </a:t>
            </a:r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16E73CDE-0131-E5EB-0999-EB54BAD2DB5D}"/>
              </a:ext>
            </a:extLst>
          </p:cNvPr>
          <p:cNvSpPr/>
          <p:nvPr/>
        </p:nvSpPr>
        <p:spPr>
          <a:xfrm>
            <a:off x="16586576" y="6537379"/>
            <a:ext cx="259785" cy="11594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DC2484-E465-0768-FB1C-4033E8CA31D3}"/>
              </a:ext>
            </a:extLst>
          </p:cNvPr>
          <p:cNvSpPr txBox="1"/>
          <p:nvPr/>
        </p:nvSpPr>
        <p:spPr>
          <a:xfrm>
            <a:off x="12963796" y="6858000"/>
            <a:ext cx="568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Bi-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10B8B-8FC5-844C-8E97-BAB73EE6B54D}"/>
              </a:ext>
            </a:extLst>
          </p:cNvPr>
          <p:cNvSpPr txBox="1"/>
          <p:nvPr/>
        </p:nvSpPr>
        <p:spPr>
          <a:xfrm>
            <a:off x="351475" y="6338700"/>
            <a:ext cx="1164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[1] Stop Explaining Black Box Machine Learning Models for High Stakes Decisions and Use Interpretable Models Instead, Nature Machine Intelligence, 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Human Factors in Model Interpretability: Industry Practices, Challenges, and Needs, ACM HCI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9D70F-82E5-CE5A-5837-33FBB3D37A07}"/>
              </a:ext>
            </a:extLst>
          </p:cNvPr>
          <p:cNvSpPr txBox="1"/>
          <p:nvPr/>
        </p:nvSpPr>
        <p:spPr>
          <a:xfrm>
            <a:off x="-5308711" y="5835272"/>
            <a:ext cx="29963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/>
              <a:t>Can be easily applied to explain any trained model</a:t>
            </a:r>
          </a:p>
        </p:txBody>
      </p:sp>
      <p:pic>
        <p:nvPicPr>
          <p:cNvPr id="14" name="Picture 13" descr="Zoom lens - Free education icons">
            <a:extLst>
              <a:ext uri="{FF2B5EF4-FFF2-40B4-BE49-F238E27FC236}">
                <a16:creationId xmlns:a16="http://schemas.microsoft.com/office/drawing/2014/main" id="{1309F1EC-202B-1656-1E47-4816BC27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81778" y="3277553"/>
            <a:ext cx="1232328" cy="12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D4E23F46-264D-78F7-485A-4F7CBEC463E0}"/>
              </a:ext>
            </a:extLst>
          </p:cNvPr>
          <p:cNvGrpSpPr/>
          <p:nvPr/>
        </p:nvGrpSpPr>
        <p:grpSpPr>
          <a:xfrm>
            <a:off x="5306677" y="1474939"/>
            <a:ext cx="7438386" cy="2129674"/>
            <a:chOff x="4055433" y="1583916"/>
            <a:chExt cx="7438386" cy="212967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C27899-7828-153C-E90E-56B2E59E9CD0}"/>
                </a:ext>
              </a:extLst>
            </p:cNvPr>
            <p:cNvSpPr txBox="1"/>
            <p:nvPr/>
          </p:nvSpPr>
          <p:spPr>
            <a:xfrm>
              <a:off x="4055433" y="1583916"/>
              <a:ext cx="7438386" cy="200054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latin typeface="Calibri" panose="020F0502020204030204" pitchFamily="34" charset="0"/>
                </a:rPr>
                <a:t>Can we trust the explanations?</a:t>
              </a:r>
              <a:endParaRPr lang="en-US" sz="2400">
                <a:effectLst/>
                <a:latin typeface="Calibri" panose="020F0502020204030204" pitchFamily="34" charset="0"/>
              </a:endParaRPr>
            </a:p>
            <a:p>
              <a:pPr algn="ctr"/>
              <a:endParaRPr lang="en-US" sz="2000"/>
            </a:p>
            <a:p>
              <a:pPr algn="ctr"/>
              <a:endParaRPr lang="en-US" sz="2000"/>
            </a:p>
            <a:p>
              <a:pPr algn="ctr"/>
              <a:endParaRPr lang="en-US" sz="2000"/>
            </a:p>
            <a:p>
              <a:pPr algn="ctr"/>
              <a:endParaRPr lang="en-US" sz="2000"/>
            </a:p>
            <a:p>
              <a:pPr algn="ctr"/>
              <a:endParaRPr lang="en-US" sz="200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0E9837-E251-5D99-F59D-18534F48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5003" y="1988075"/>
              <a:ext cx="1418816" cy="1150392"/>
            </a:xfrm>
            <a:prstGeom prst="rect">
              <a:avLst/>
            </a:prstGeom>
            <a:grpFill/>
          </p:spPr>
        </p:pic>
        <p:pic>
          <p:nvPicPr>
            <p:cNvPr id="17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8B41F48D-6948-6B7A-CF8C-F63C90EC2B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0"/>
            <a:stretch/>
          </p:blipFill>
          <p:spPr bwMode="auto">
            <a:xfrm>
              <a:off x="7989276" y="2070509"/>
              <a:ext cx="925099" cy="797158"/>
            </a:xfrm>
            <a:prstGeom prst="rect">
              <a:avLst/>
            </a:prstGeom>
            <a:grp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2464BC0-F59C-EC65-0F35-4C5E43D9E62A}"/>
                    </a:ext>
                  </a:extLst>
                </p:cNvPr>
                <p:cNvSpPr txBox="1"/>
                <p:nvPr/>
              </p:nvSpPr>
              <p:spPr>
                <a:xfrm>
                  <a:off x="7495559" y="2260575"/>
                  <a:ext cx="609600" cy="49244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2464BC0-F59C-EC65-0F35-4C5E43D9E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59" y="2260575"/>
                  <a:ext cx="609600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57E0FD-3550-EA5F-F385-E3937649996C}"/>
                </a:ext>
              </a:extLst>
            </p:cNvPr>
            <p:cNvSpPr txBox="1"/>
            <p:nvPr/>
          </p:nvSpPr>
          <p:spPr>
            <a:xfrm>
              <a:off x="5727609" y="3033249"/>
              <a:ext cx="4094035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/>
                <a:t>Always an approximation [1]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BE6359-CF72-6BDB-5178-D19D091B6B1D}"/>
                </a:ext>
              </a:extLst>
            </p:cNvPr>
            <p:cNvSpPr txBox="1"/>
            <p:nvPr/>
          </p:nvSpPr>
          <p:spPr>
            <a:xfrm>
              <a:off x="5238839" y="3313480"/>
              <a:ext cx="5082990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/>
                <a:t> “General uneasiness” of practitioners [2]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9B9B30E-AB51-D5FA-0D8F-4CAE8F0F114E}"/>
              </a:ext>
            </a:extLst>
          </p:cNvPr>
          <p:cNvSpPr txBox="1"/>
          <p:nvPr/>
        </p:nvSpPr>
        <p:spPr>
          <a:xfrm>
            <a:off x="16974111" y="4692487"/>
            <a:ext cx="3382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“... it’s an attempt to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make an estimate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. So, it’s making a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marginal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 claim in most cases.”</a:t>
            </a:r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50C652C-CC54-9A1E-4C43-EBDED7E66CD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86416" y="3909466"/>
            <a:ext cx="970201" cy="108909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FB7DA03-7EAC-7903-20C9-7EAF5F2A89EA}"/>
              </a:ext>
            </a:extLst>
          </p:cNvPr>
          <p:cNvSpPr txBox="1"/>
          <p:nvPr/>
        </p:nvSpPr>
        <p:spPr>
          <a:xfrm>
            <a:off x="13014857" y="3512757"/>
            <a:ext cx="2113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Practitioner 9 in [2]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C02776-A780-4578-6FD1-082578C75D63}"/>
              </a:ext>
            </a:extLst>
          </p:cNvPr>
          <p:cNvSpPr txBox="1"/>
          <p:nvPr/>
        </p:nvSpPr>
        <p:spPr>
          <a:xfrm>
            <a:off x="1189311" y="5849167"/>
            <a:ext cx="996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>
                <a:latin typeface="Calibri" panose="020F0502020204030204" pitchFamily="34" charset="0"/>
              </a:rPr>
              <a:t>Both humans and models should </a:t>
            </a:r>
            <a:r>
              <a:rPr lang="en-US" altLang="zh-CN" sz="2400" i="1">
                <a:latin typeface="Calibri" panose="020F0502020204030204" pitchFamily="34" charset="0"/>
              </a:rPr>
              <a:t>make effort to improve</a:t>
            </a:r>
            <a:endParaRPr lang="en-US" sz="2400" i="1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D150290-B879-E126-B990-2EB75C3838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3593" y="2766218"/>
            <a:ext cx="1180857" cy="1325563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AE5E06-45E8-303E-55F1-CE8833AC528B}"/>
              </a:ext>
            </a:extLst>
          </p:cNvPr>
          <p:cNvCxnSpPr>
            <a:cxnSpLocks/>
          </p:cNvCxnSpPr>
          <p:nvPr/>
        </p:nvCxnSpPr>
        <p:spPr>
          <a:xfrm>
            <a:off x="3556000" y="3201682"/>
            <a:ext cx="1727593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3BB0FAA-0569-6A52-424A-82221BD70481}"/>
              </a:ext>
            </a:extLst>
          </p:cNvPr>
          <p:cNvSpPr txBox="1"/>
          <p:nvPr/>
        </p:nvSpPr>
        <p:spPr>
          <a:xfrm>
            <a:off x="3874602" y="2645528"/>
            <a:ext cx="1075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Trust?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612EBA5-CE92-E8F9-313C-17C124ACD2F6}"/>
              </a:ext>
            </a:extLst>
          </p:cNvPr>
          <p:cNvCxnSpPr>
            <a:cxnSpLocks/>
          </p:cNvCxnSpPr>
          <p:nvPr/>
        </p:nvCxnSpPr>
        <p:spPr>
          <a:xfrm flipH="1">
            <a:off x="3445249" y="3963542"/>
            <a:ext cx="176890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28DC6CF-8C48-E6FB-A420-53D3A4AB4259}"/>
              </a:ext>
            </a:extLst>
          </p:cNvPr>
          <p:cNvSpPr txBox="1"/>
          <p:nvPr/>
        </p:nvSpPr>
        <p:spPr>
          <a:xfrm>
            <a:off x="3586420" y="4000648"/>
            <a:ext cx="1732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Feedback</a:t>
            </a:r>
            <a:r>
              <a:rPr lang="en-US" sz="2800"/>
              <a:t>?</a:t>
            </a: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0A834082-28C2-24FB-ADD5-52E5F21B3EA6}"/>
              </a:ext>
            </a:extLst>
          </p:cNvPr>
          <p:cNvSpPr/>
          <p:nvPr/>
        </p:nvSpPr>
        <p:spPr>
          <a:xfrm>
            <a:off x="6600304" y="4115290"/>
            <a:ext cx="4972770" cy="1648287"/>
          </a:xfrm>
          <a:prstGeom prst="wedgeRoundRectCallout">
            <a:avLst>
              <a:gd name="adj1" fmla="val -74434"/>
              <a:gd name="adj2" fmla="val -33832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93942-83D5-824F-9D17-C854DF11126B}"/>
              </a:ext>
            </a:extLst>
          </p:cNvPr>
          <p:cNvSpPr txBox="1"/>
          <p:nvPr/>
        </p:nvSpPr>
        <p:spPr>
          <a:xfrm>
            <a:off x="1645115" y="4470852"/>
            <a:ext cx="2790225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/>
              <a:t>Interpret a black-box model after it has been trained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7F1F31D-7507-069D-4661-A8A46F1E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Limitation of Post-Hoc Explanations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A77A77-E947-A5C4-6BC2-1C8E892B9642}"/>
              </a:ext>
            </a:extLst>
          </p:cNvPr>
          <p:cNvSpPr/>
          <p:nvPr/>
        </p:nvSpPr>
        <p:spPr>
          <a:xfrm>
            <a:off x="689263" y="2044372"/>
            <a:ext cx="3048000" cy="146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9212A-442E-C54F-C861-1D44AED07F23}"/>
              </a:ext>
            </a:extLst>
          </p:cNvPr>
          <p:cNvSpPr txBox="1"/>
          <p:nvPr/>
        </p:nvSpPr>
        <p:spPr>
          <a:xfrm>
            <a:off x="838199" y="196856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4800"/>
              <a:t>elf-</a:t>
            </a:r>
          </a:p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800"/>
              <a:t>xplaining</a:t>
            </a:r>
          </a:p>
          <a:p>
            <a:r>
              <a:rPr lang="en-US" sz="4800">
                <a:solidFill>
                  <a:schemeClr val="bg2">
                    <a:lumMod val="90000"/>
                  </a:schemeClr>
                </a:solidFill>
              </a:rPr>
              <a:t>with</a:t>
            </a:r>
          </a:p>
          <a:p>
            <a:r>
              <a:rPr lang="en-US" sz="4800" b="1" err="1">
                <a:solidFill>
                  <a:schemeClr val="accent2">
                    <a:lumMod val="75000"/>
                  </a:schemeClr>
                </a:solidFill>
              </a:rPr>
              <a:t>LO</a:t>
            </a:r>
            <a:r>
              <a:rPr lang="en-US" sz="4800" err="1"/>
              <a:t>gic</a:t>
            </a:r>
            <a:r>
              <a:rPr lang="en-US" sz="4800"/>
              <a:t> rule</a:t>
            </a:r>
          </a:p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800"/>
              <a:t>easoning</a:t>
            </a:r>
          </a:p>
          <a:p>
            <a:endParaRPr lang="en-US" sz="4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03780-8792-79E3-2CDE-480454C581CA}"/>
              </a:ext>
            </a:extLst>
          </p:cNvPr>
          <p:cNvSpPr txBox="1"/>
          <p:nvPr/>
        </p:nvSpPr>
        <p:spPr>
          <a:xfrm>
            <a:off x="-7406509" y="4042011"/>
            <a:ext cx="4813738" cy="79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sz="2800"/>
              <a:t>Upgrade a given deep model to a self-explaining version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F8F30-D81C-D7E4-EEFE-9607C35BE285}"/>
              </a:ext>
            </a:extLst>
          </p:cNvPr>
          <p:cNvSpPr txBox="1"/>
          <p:nvPr/>
        </p:nvSpPr>
        <p:spPr>
          <a:xfrm>
            <a:off x="16462322" y="5199333"/>
            <a:ext cx="6283050" cy="119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Familiar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Robust to noise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000"/>
              <a:t>Logic rules possess the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4B31E-94EC-78F9-1F14-1B9A77CD92F7}"/>
              </a:ext>
            </a:extLst>
          </p:cNvPr>
          <p:cNvSpPr txBox="1"/>
          <p:nvPr/>
        </p:nvSpPr>
        <p:spPr>
          <a:xfrm>
            <a:off x="13069137" y="2373743"/>
            <a:ext cx="481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trust issues: the model explains itself</a:t>
            </a:r>
          </a:p>
          <a:p>
            <a:r>
              <a:rPr lang="en-US"/>
              <a:t>Steerable: we can easily control the model by treating the explanations as handles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Human understandable: predict according to human logic, ensure that the humans are on the same page with the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70F36E-8245-690F-EB2F-9FADF15ACBD7}"/>
              </a:ext>
            </a:extLst>
          </p:cNvPr>
          <p:cNvSpPr txBox="1"/>
          <p:nvPr/>
        </p:nvSpPr>
        <p:spPr>
          <a:xfrm>
            <a:off x="14024280" y="5605671"/>
            <a:ext cx="5885329" cy="137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Advantages in terms of communication</a:t>
            </a:r>
          </a:p>
          <a:p>
            <a:pPr marL="5715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Once the model is </a:t>
            </a:r>
            <a:r>
              <a:rPr lang="en-US" altLang="zh-CN" sz="2000"/>
              <a:t>upgraded</a:t>
            </a:r>
            <a:r>
              <a:rPr lang="en-US" sz="2000"/>
              <a:t>, the </a:t>
            </a:r>
            <a:r>
              <a:rPr lang="en-US" sz="2000" b="1"/>
              <a:t>bi-direction communication </a:t>
            </a:r>
            <a:r>
              <a:rPr lang="en-US" altLang="zh-CN" sz="2000" b="1"/>
              <a:t>highway is built</a:t>
            </a:r>
            <a:r>
              <a:rPr lang="en-US" altLang="zh-CN" sz="2000"/>
              <a:t>, and we can leverage it freely</a:t>
            </a:r>
          </a:p>
          <a:p>
            <a:pPr marL="5715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A</a:t>
            </a:r>
            <a:r>
              <a:rPr lang="en-US" sz="2000"/>
              <a:t>utomatically achieve high human precision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D7EB54-AEC7-157F-2104-F780A96784E8}"/>
              </a:ext>
            </a:extLst>
          </p:cNvPr>
          <p:cNvSpPr txBox="1"/>
          <p:nvPr/>
        </p:nvSpPr>
        <p:spPr>
          <a:xfrm>
            <a:off x="13546283" y="1022445"/>
            <a:ext cx="8943108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1800"/>
              <a:t>Upgrade a given deep model to a self-explaining version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C3078B-ACE7-EAA6-F6BD-7EBC3AC0C695}"/>
              </a:ext>
            </a:extLst>
          </p:cNvPr>
          <p:cNvSpPr txBox="1"/>
          <p:nvPr/>
        </p:nvSpPr>
        <p:spPr>
          <a:xfrm>
            <a:off x="5299638" y="4619524"/>
            <a:ext cx="7253462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800" b="1"/>
              <a:t>Trust</a:t>
            </a:r>
            <a:r>
              <a:rPr lang="en-US" sz="2800"/>
              <a:t>: explanations </a:t>
            </a:r>
            <a:r>
              <a:rPr lang="en-US" sz="2800" b="1"/>
              <a:t>faithful</a:t>
            </a:r>
            <a:r>
              <a:rPr lang="en-US" sz="2800"/>
              <a:t> to the model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930666-3A7F-1D0C-6E25-C4D38BACC3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2372" y="5187589"/>
            <a:ext cx="741432" cy="7414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8978-527D-60FA-7F2C-824B5FB7D69E}"/>
              </a:ext>
            </a:extLst>
          </p:cNvPr>
          <p:cNvSpPr txBox="1"/>
          <p:nvPr/>
        </p:nvSpPr>
        <p:spPr>
          <a:xfrm>
            <a:off x="12909779" y="1330209"/>
            <a:ext cx="908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Trust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EA027-BEB2-E1DA-5289-48CCEAE03EB8}"/>
              </a:ext>
            </a:extLst>
          </p:cNvPr>
          <p:cNvSpPr txBox="1"/>
          <p:nvPr/>
        </p:nvSpPr>
        <p:spPr>
          <a:xfrm>
            <a:off x="12733673" y="4620649"/>
            <a:ext cx="126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Control</a:t>
            </a:r>
            <a:endParaRPr lang="en-US" sz="28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D1B268C-6620-18E5-4DF4-C6B63CA602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94414" y="197888"/>
            <a:ext cx="1968560" cy="19685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E49179B-8750-43CA-D257-C9CD904C00C2}"/>
              </a:ext>
            </a:extLst>
          </p:cNvPr>
          <p:cNvSpPr txBox="1"/>
          <p:nvPr/>
        </p:nvSpPr>
        <p:spPr>
          <a:xfrm>
            <a:off x="3701797" y="3721893"/>
            <a:ext cx="8435626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altLang="zh-CN" sz="2800"/>
              <a:t>Lays the </a:t>
            </a:r>
            <a:r>
              <a:rPr lang="en-US" altLang="zh-CN" sz="2800" b="1"/>
              <a:t>foundation</a:t>
            </a:r>
            <a:r>
              <a:rPr lang="en-US" altLang="zh-CN" sz="2800"/>
              <a:t> for close collaboration</a:t>
            </a:r>
            <a:endParaRPr lang="en-US" sz="280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1242D3B-1DA5-67C6-10F3-60B2B931D1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7058" y="3777405"/>
            <a:ext cx="1876067" cy="18760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50DF91-B5D3-EE30-E90A-AF4822FFCA57}"/>
              </a:ext>
            </a:extLst>
          </p:cNvPr>
          <p:cNvGrpSpPr/>
          <p:nvPr/>
        </p:nvGrpSpPr>
        <p:grpSpPr>
          <a:xfrm>
            <a:off x="4011551" y="893871"/>
            <a:ext cx="7510792" cy="2661510"/>
            <a:chOff x="4104089" y="615577"/>
            <a:chExt cx="7510792" cy="26615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696EE7-5246-AED6-3909-2CCFC08DA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72138" y="615577"/>
              <a:ext cx="1876067" cy="187606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EB445D-0ABC-17C8-E7F6-2D16B5B8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4089" y="1738801"/>
              <a:ext cx="1891716" cy="15338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930F9E-4C6F-BFAF-B5EA-0B9350D7A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24950" y="1591819"/>
              <a:ext cx="1822142" cy="168526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7F3E4A-27EF-CD33-3766-D85E2A45E276}"/>
                </a:ext>
              </a:extLst>
            </p:cNvPr>
            <p:cNvSpPr txBox="1"/>
            <p:nvPr/>
          </p:nvSpPr>
          <p:spPr>
            <a:xfrm>
              <a:off x="5464879" y="1978627"/>
              <a:ext cx="1660071" cy="445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lvl="1" algn="ctr">
                <a:lnSpc>
                  <a:spcPct val="80000"/>
                </a:lnSpc>
                <a:spcBef>
                  <a:spcPts val="1000"/>
                </a:spcBef>
              </a:pPr>
              <a:r>
                <a:rPr lang="en-US" sz="2800"/>
                <a:t>Upgrade</a:t>
              </a:r>
            </a:p>
          </p:txBody>
        </p:sp>
        <p:pic>
          <p:nvPicPr>
            <p:cNvPr id="19" name="Picture 6" descr="Insight Icon Images – Browse 11,083 Stock Photos, Vectors, and Video |  Adobe Stock">
              <a:extLst>
                <a:ext uri="{FF2B5EF4-FFF2-40B4-BE49-F238E27FC236}">
                  <a16:creationId xmlns:a16="http://schemas.microsoft.com/office/drawing/2014/main" id="{C27EBBE4-2E18-EC5E-533B-332F872159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0"/>
            <a:stretch/>
          </p:blipFill>
          <p:spPr bwMode="auto">
            <a:xfrm>
              <a:off x="7353222" y="1591819"/>
              <a:ext cx="1201061" cy="1034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06989D1-FA9A-00F0-BB26-46BFF8765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53993" y="1543485"/>
              <a:ext cx="1360888" cy="1527656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436F4FF-226B-85D8-4271-7DAB501D0D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4792" y="2377192"/>
              <a:ext cx="1797862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224D23F-E0D4-FCE9-F2CE-B3E35A8994AD}"/>
                </a:ext>
              </a:extLst>
            </p:cNvPr>
            <p:cNvCxnSpPr>
              <a:cxnSpLocks/>
            </p:cNvCxnSpPr>
            <p:nvPr/>
          </p:nvCxnSpPr>
          <p:spPr>
            <a:xfrm>
              <a:off x="5802804" y="2519982"/>
              <a:ext cx="1322146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C0D110-0369-A7B9-F3AA-2999A02937B8}"/>
                </a:ext>
              </a:extLst>
            </p:cNvPr>
            <p:cNvCxnSpPr>
              <a:cxnSpLocks/>
            </p:cNvCxnSpPr>
            <p:nvPr/>
          </p:nvCxnSpPr>
          <p:spPr>
            <a:xfrm>
              <a:off x="8437690" y="2021317"/>
              <a:ext cx="1744964" cy="0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6E4E3F8-8AEE-5591-8789-5E580D552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76048" y="2451557"/>
              <a:ext cx="741432" cy="74143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9248661-4040-DB5B-1830-4686093ED84C}"/>
              </a:ext>
            </a:extLst>
          </p:cNvPr>
          <p:cNvSpPr txBox="1"/>
          <p:nvPr/>
        </p:nvSpPr>
        <p:spPr>
          <a:xfrm>
            <a:off x="5144957" y="5336954"/>
            <a:ext cx="10095753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altLang="zh-CN" sz="2800" b="1"/>
              <a:t>Feedback</a:t>
            </a:r>
            <a:r>
              <a:rPr lang="en-US" altLang="zh-CN" sz="2800"/>
              <a:t>: explanations as </a:t>
            </a:r>
            <a:r>
              <a:rPr lang="en-US" altLang="zh-CN" sz="2800" b="1"/>
              <a:t>handle</a:t>
            </a:r>
            <a:r>
              <a:rPr lang="en-US" altLang="zh-CN" sz="2800"/>
              <a:t> for control</a:t>
            </a:r>
            <a:endParaRPr lang="en-US" sz="280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C30FDC3-889E-81D6-0FB8-CAA90085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Our Method: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SELOR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7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A77A77-E947-A5C4-6BC2-1C8E892B9642}"/>
              </a:ext>
            </a:extLst>
          </p:cNvPr>
          <p:cNvSpPr/>
          <p:nvPr/>
        </p:nvSpPr>
        <p:spPr>
          <a:xfrm>
            <a:off x="689263" y="2044372"/>
            <a:ext cx="3048000" cy="146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9212A-442E-C54F-C861-1D44AED07F23}"/>
              </a:ext>
            </a:extLst>
          </p:cNvPr>
          <p:cNvSpPr txBox="1"/>
          <p:nvPr/>
        </p:nvSpPr>
        <p:spPr>
          <a:xfrm>
            <a:off x="836225" y="196882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4800"/>
              <a:t>elf-</a:t>
            </a:r>
          </a:p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800"/>
              <a:t>xplaining</a:t>
            </a:r>
          </a:p>
          <a:p>
            <a:r>
              <a:rPr lang="en-US" sz="4800">
                <a:solidFill>
                  <a:schemeClr val="bg2">
                    <a:lumMod val="90000"/>
                  </a:schemeClr>
                </a:solidFill>
              </a:rPr>
              <a:t>with</a:t>
            </a:r>
          </a:p>
          <a:p>
            <a:r>
              <a:rPr lang="en-US" sz="4800" b="1" err="1">
                <a:solidFill>
                  <a:schemeClr val="accent2">
                    <a:lumMod val="75000"/>
                  </a:schemeClr>
                </a:solidFill>
              </a:rPr>
              <a:t>LO</a:t>
            </a:r>
            <a:r>
              <a:rPr lang="en-US" sz="4800" err="1"/>
              <a:t>gic</a:t>
            </a:r>
            <a:r>
              <a:rPr lang="en-US" sz="4800"/>
              <a:t> rule</a:t>
            </a:r>
          </a:p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800"/>
              <a:t>easoning</a:t>
            </a:r>
          </a:p>
          <a:p>
            <a:endParaRPr lang="en-US" sz="4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A04CC1-E48C-C887-0950-592B920F2B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975" y="2400830"/>
            <a:ext cx="1822142" cy="1685268"/>
          </a:xfrm>
          <a:prstGeom prst="rect">
            <a:avLst/>
          </a:prstGeom>
        </p:spPr>
      </p:pic>
      <p:pic>
        <p:nvPicPr>
          <p:cNvPr id="18" name="Picture 6" descr="Insight Icon Images – Browse 11,083 Stock Photos, Vectors, and Video |  Adobe Stock">
            <a:extLst>
              <a:ext uri="{FF2B5EF4-FFF2-40B4-BE49-F238E27FC236}">
                <a16:creationId xmlns:a16="http://schemas.microsoft.com/office/drawing/2014/main" id="{121BF3A1-3CEB-079E-1BE8-5D90C8AFA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0"/>
          <a:stretch/>
        </p:blipFill>
        <p:spPr bwMode="auto">
          <a:xfrm>
            <a:off x="6201247" y="2400830"/>
            <a:ext cx="1201061" cy="1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D25BED-FAA7-F790-F17B-553F4C0FE4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2082" y="2365847"/>
            <a:ext cx="1273426" cy="142947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06E603-3B1F-A921-07FD-1E1E92CF719B}"/>
              </a:ext>
            </a:extLst>
          </p:cNvPr>
          <p:cNvCxnSpPr>
            <a:cxnSpLocks/>
          </p:cNvCxnSpPr>
          <p:nvPr/>
        </p:nvCxnSpPr>
        <p:spPr>
          <a:xfrm flipH="1">
            <a:off x="7232817" y="3186203"/>
            <a:ext cx="1797862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5B5E92-45CF-2339-2465-AF0693E79526}"/>
              </a:ext>
            </a:extLst>
          </p:cNvPr>
          <p:cNvCxnSpPr>
            <a:cxnSpLocks/>
          </p:cNvCxnSpPr>
          <p:nvPr/>
        </p:nvCxnSpPr>
        <p:spPr>
          <a:xfrm>
            <a:off x="7285715" y="2830328"/>
            <a:ext cx="1744964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86449B7B-5817-20F6-669C-336C838D4ABD}"/>
              </a:ext>
            </a:extLst>
          </p:cNvPr>
          <p:cNvSpPr/>
          <p:nvPr/>
        </p:nvSpPr>
        <p:spPr>
          <a:xfrm>
            <a:off x="4615544" y="1100805"/>
            <a:ext cx="7280818" cy="1044864"/>
          </a:xfrm>
          <a:prstGeom prst="wedgeRoundRectCallout">
            <a:avLst>
              <a:gd name="adj1" fmla="val -23018"/>
              <a:gd name="adj2" fmla="val 73918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93EBF3-6D2A-3028-4218-C21E02BC508D}"/>
              </a:ext>
            </a:extLst>
          </p:cNvPr>
          <p:cNvSpPr txBox="1"/>
          <p:nvPr/>
        </p:nvSpPr>
        <p:spPr>
          <a:xfrm>
            <a:off x="5347962" y="1057239"/>
            <a:ext cx="616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Explain from the model’s perspective</a:t>
            </a:r>
            <a:endParaRPr lang="en-US" sz="28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13CE44-FAE1-66B4-A670-331D6F66573C}"/>
              </a:ext>
            </a:extLst>
          </p:cNvPr>
          <p:cNvSpPr txBox="1"/>
          <p:nvPr/>
        </p:nvSpPr>
        <p:spPr>
          <a:xfrm>
            <a:off x="6681825" y="174454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is, an =&gt; positive sentiment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9A0D56-7119-E169-21B8-3AA7815A8A17}"/>
              </a:ext>
            </a:extLst>
          </p:cNvPr>
          <p:cNvSpPr txBox="1"/>
          <p:nvPr/>
        </p:nvSpPr>
        <p:spPr>
          <a:xfrm>
            <a:off x="4251624" y="1483553"/>
            <a:ext cx="8086874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/>
              <a:t>Do not map to decisions that are reasonable for humans</a:t>
            </a:r>
            <a:endParaRPr lang="en-US" sz="2400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9408BFB4-86D1-E0EB-17DF-5D041AB584FA}"/>
              </a:ext>
            </a:extLst>
          </p:cNvPr>
          <p:cNvSpPr txBox="1">
            <a:spLocks/>
          </p:cNvSpPr>
          <p:nvPr/>
        </p:nvSpPr>
        <p:spPr>
          <a:xfrm>
            <a:off x="222102" y="5858795"/>
            <a:ext cx="42337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>
                <a:latin typeface="+mn-lt"/>
                <a:ea typeface="+mn-ea"/>
                <a:cs typeface="+mn-cs"/>
              </a:rPr>
              <a:t>[1] Towards Robust Interpretability with Self-Explaining Neural Networks, </a:t>
            </a:r>
            <a:r>
              <a:rPr lang="en-US" sz="1600" err="1">
                <a:latin typeface="+mn-lt"/>
                <a:ea typeface="+mn-ea"/>
                <a:cs typeface="+mn-cs"/>
              </a:rPr>
              <a:t>NeurIPS</a:t>
            </a:r>
            <a:r>
              <a:rPr lang="en-US" sz="1600">
                <a:latin typeface="+mn-lt"/>
                <a:ea typeface="+mn-ea"/>
                <a:cs typeface="+mn-cs"/>
              </a:rPr>
              <a:t> 2018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DD34B1-3F75-EFE9-81A1-7D22B1810A46}"/>
              </a:ext>
            </a:extLst>
          </p:cNvPr>
          <p:cNvGrpSpPr/>
          <p:nvPr/>
        </p:nvGrpSpPr>
        <p:grpSpPr>
          <a:xfrm>
            <a:off x="4615543" y="2261094"/>
            <a:ext cx="8119674" cy="4406177"/>
            <a:chOff x="4615543" y="2261094"/>
            <a:chExt cx="8119674" cy="4406177"/>
          </a:xfrm>
        </p:grpSpPr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B43E081B-3D8D-753B-B15B-A68B11A822D5}"/>
                </a:ext>
              </a:extLst>
            </p:cNvPr>
            <p:cNvSpPr/>
            <p:nvPr/>
          </p:nvSpPr>
          <p:spPr>
            <a:xfrm flipV="1">
              <a:off x="4615543" y="4027672"/>
              <a:ext cx="7280819" cy="2639599"/>
            </a:xfrm>
            <a:prstGeom prst="wedgeRoundRectCallout">
              <a:avLst>
                <a:gd name="adj1" fmla="val 20371"/>
                <a:gd name="adj2" fmla="val 57439"/>
                <a:gd name="adj3" fmla="val 16667"/>
              </a:avLst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A98D755-4252-5F1F-E395-F932B3006E22}"/>
                </a:ext>
              </a:extLst>
            </p:cNvPr>
            <p:cNvSpPr txBox="1"/>
            <p:nvPr/>
          </p:nvSpPr>
          <p:spPr>
            <a:xfrm>
              <a:off x="6570824" y="4058653"/>
              <a:ext cx="616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/>
                <a:t>Low Human Precision</a:t>
              </a:r>
              <a:endParaRPr lang="en-US" sz="2800" b="1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1347E0A-AB3F-8ABE-A21C-17B4FF72EEB6}"/>
                </a:ext>
              </a:extLst>
            </p:cNvPr>
            <p:cNvSpPr txBox="1"/>
            <p:nvPr/>
          </p:nvSpPr>
          <p:spPr>
            <a:xfrm>
              <a:off x="4856326" y="4550313"/>
              <a:ext cx="6877470" cy="69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/>
                <a:t>Definition</a:t>
              </a:r>
              <a:r>
                <a:rPr lang="en-US" sz="2400"/>
                <a:t>: Whether the explanation naturally leads to the prediction according to human perception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CBCC45-CEC0-72AE-E849-14D8802DE73D}"/>
                </a:ext>
              </a:extLst>
            </p:cNvPr>
            <p:cNvGrpSpPr/>
            <p:nvPr/>
          </p:nvGrpSpPr>
          <p:grpSpPr>
            <a:xfrm>
              <a:off x="4734112" y="5230909"/>
              <a:ext cx="3446585" cy="1272008"/>
              <a:chOff x="4936025" y="5344326"/>
              <a:chExt cx="3446585" cy="127200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9805AA-063B-6F8B-C878-B41E44103E0B}"/>
                  </a:ext>
                </a:extLst>
              </p:cNvPr>
              <p:cNvSpPr txBox="1"/>
              <p:nvPr/>
            </p:nvSpPr>
            <p:spPr>
              <a:xfrm>
                <a:off x="4936025" y="5600671"/>
                <a:ext cx="344658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>
                    <a:solidFill>
                      <a:schemeClr val="bg1">
                        <a:lumMod val="65000"/>
                      </a:schemeClr>
                    </a:solidFill>
                  </a:rPr>
                  <a:t>is, an =&gt; positive sentiment</a:t>
                </a:r>
              </a:p>
              <a:p>
                <a:pPr algn="ctr"/>
                <a:endParaRPr lang="en-US" sz="2000" i="1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algn="ctr"/>
                <a:r>
                  <a:rPr lang="en-US" sz="2000" i="1">
                    <a:solidFill>
                      <a:schemeClr val="bg1">
                        <a:lumMod val="65000"/>
                      </a:schemeClr>
                    </a:solidFill>
                  </a:rPr>
                  <a:t>awesome =&gt; positive sentiment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8F8C572-CB0C-85E8-6DA4-925A34D6B552}"/>
                  </a:ext>
                </a:extLst>
              </p:cNvPr>
              <p:cNvSpPr txBox="1"/>
              <p:nvPr/>
            </p:nvSpPr>
            <p:spPr>
              <a:xfrm>
                <a:off x="5543255" y="5344326"/>
                <a:ext cx="2267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>
                    <a:solidFill>
                      <a:srgbClr val="C00000"/>
                    </a:solidFill>
                  </a:rPr>
                  <a:t>Low</a:t>
                </a:r>
                <a:r>
                  <a:rPr lang="en-US" altLang="zh-CN" i="1"/>
                  <a:t> Human Precision:</a:t>
                </a:r>
                <a:endParaRPr lang="en-US" i="1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59F9AF-AD13-7AF4-7049-CE811627B8F8}"/>
                  </a:ext>
                </a:extLst>
              </p:cNvPr>
              <p:cNvSpPr txBox="1"/>
              <p:nvPr/>
            </p:nvSpPr>
            <p:spPr>
              <a:xfrm>
                <a:off x="5549875" y="5933836"/>
                <a:ext cx="2307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>
                    <a:solidFill>
                      <a:schemeClr val="accent6">
                        <a:lumMod val="75000"/>
                      </a:schemeClr>
                    </a:solidFill>
                  </a:rPr>
                  <a:t>High</a:t>
                </a:r>
                <a:r>
                  <a:rPr lang="en-US" altLang="zh-CN" i="1"/>
                  <a:t> Human Precision:</a:t>
                </a:r>
                <a:endParaRPr lang="en-US" i="1"/>
              </a:p>
            </p:txBody>
          </p:sp>
        </p:grp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341FC1DB-E5C3-98C3-4D2E-97C19212804D}"/>
                </a:ext>
              </a:extLst>
            </p:cNvPr>
            <p:cNvSpPr/>
            <p:nvPr/>
          </p:nvSpPr>
          <p:spPr>
            <a:xfrm rot="5400000">
              <a:off x="10317031" y="2852614"/>
              <a:ext cx="1554181" cy="3711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5E19A4-AB3B-8520-8B92-939FCA2ADA97}"/>
                </a:ext>
              </a:extLst>
            </p:cNvPr>
            <p:cNvSpPr txBox="1"/>
            <p:nvPr/>
          </p:nvSpPr>
          <p:spPr>
            <a:xfrm>
              <a:off x="8045024" y="5353184"/>
              <a:ext cx="3802139" cy="1144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/>
                <a:t>User Study </a:t>
              </a:r>
              <a:r>
                <a:rPr lang="en-US" altLang="zh-CN" sz="2000"/>
                <a:t>of </a:t>
              </a:r>
              <a:r>
                <a:rPr lang="en-US" sz="2000"/>
                <a:t>SENN [1]</a:t>
              </a:r>
              <a:endParaRPr lang="en-US" altLang="zh-CN" sz="2000"/>
            </a:p>
            <a:p>
              <a:pPr algn="ctr">
                <a:lnSpc>
                  <a:spcPct val="80000"/>
                </a:lnSpc>
              </a:pPr>
              <a:r>
                <a:rPr lang="en-US" sz="2000" b="1"/>
                <a:t>&gt;30% </a:t>
              </a:r>
              <a:r>
                <a:rPr lang="en-US" sz="2000"/>
                <a:t>explanation: humans cannot correctly guess model prediction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/>
                <a:t>(Yelp dataset)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DEDCF45-3454-B3D1-5A58-E797237FA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6" y="0"/>
            <a:ext cx="12198056" cy="1024845"/>
          </a:xfrm>
        </p:spPr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Our Method: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SELOR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4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A77A77-E947-A5C4-6BC2-1C8E892B9642}"/>
              </a:ext>
            </a:extLst>
          </p:cNvPr>
          <p:cNvSpPr/>
          <p:nvPr/>
        </p:nvSpPr>
        <p:spPr>
          <a:xfrm>
            <a:off x="636586" y="4233881"/>
            <a:ext cx="3048000" cy="1460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9212A-442E-C54F-C861-1D44AED07F23}"/>
              </a:ext>
            </a:extLst>
          </p:cNvPr>
          <p:cNvSpPr txBox="1"/>
          <p:nvPr/>
        </p:nvSpPr>
        <p:spPr>
          <a:xfrm>
            <a:off x="838199" y="196856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4800"/>
              <a:t>elf-</a:t>
            </a:r>
          </a:p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800"/>
              <a:t>xplaining</a:t>
            </a:r>
          </a:p>
          <a:p>
            <a:r>
              <a:rPr lang="en-US" sz="4800">
                <a:solidFill>
                  <a:schemeClr val="bg2">
                    <a:lumMod val="90000"/>
                  </a:schemeClr>
                </a:solidFill>
              </a:rPr>
              <a:t>with</a:t>
            </a:r>
          </a:p>
          <a:p>
            <a:r>
              <a:rPr lang="en-US" sz="4800" b="1" err="1">
                <a:solidFill>
                  <a:schemeClr val="accent2">
                    <a:lumMod val="75000"/>
                  </a:schemeClr>
                </a:solidFill>
              </a:rPr>
              <a:t>LO</a:t>
            </a:r>
            <a:r>
              <a:rPr lang="en-US" sz="4800" err="1"/>
              <a:t>gic</a:t>
            </a:r>
            <a:r>
              <a:rPr lang="en-US" sz="4800"/>
              <a:t> rule</a:t>
            </a:r>
          </a:p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800"/>
              <a:t>easoning</a:t>
            </a:r>
          </a:p>
          <a:p>
            <a:endParaRPr lang="en-US" sz="4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F8F30-D81C-D7E4-EEFE-9607C35BE285}"/>
              </a:ext>
            </a:extLst>
          </p:cNvPr>
          <p:cNvSpPr txBox="1"/>
          <p:nvPr/>
        </p:nvSpPr>
        <p:spPr>
          <a:xfrm>
            <a:off x="22535747" y="5793578"/>
            <a:ext cx="6283050" cy="119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Familiar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Robust to noise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000"/>
              <a:t>Logic rules possess the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4B31E-94EC-78F9-1F14-1B9A77CD92F7}"/>
              </a:ext>
            </a:extLst>
          </p:cNvPr>
          <p:cNvSpPr txBox="1"/>
          <p:nvPr/>
        </p:nvSpPr>
        <p:spPr>
          <a:xfrm>
            <a:off x="19142562" y="2967988"/>
            <a:ext cx="481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 trust issues: the model explains itself</a:t>
            </a:r>
          </a:p>
          <a:p>
            <a:r>
              <a:rPr lang="en-US"/>
              <a:t>Steerable: we can easily control the model by treating the explanations as handles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Human understandable: predict according to human logic, ensure that the humans are on the same page with the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70F36E-8245-690F-EB2F-9FADF15ACBD7}"/>
              </a:ext>
            </a:extLst>
          </p:cNvPr>
          <p:cNvSpPr txBox="1"/>
          <p:nvPr/>
        </p:nvSpPr>
        <p:spPr>
          <a:xfrm>
            <a:off x="20097705" y="6199916"/>
            <a:ext cx="5885329" cy="137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2400"/>
              <a:t>Advantages in terms of communication</a:t>
            </a:r>
          </a:p>
          <a:p>
            <a:pPr marL="5715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/>
              <a:t>Once the model is </a:t>
            </a:r>
            <a:r>
              <a:rPr lang="en-US" altLang="zh-CN" sz="2000"/>
              <a:t>upgraded</a:t>
            </a:r>
            <a:r>
              <a:rPr lang="en-US" sz="2000"/>
              <a:t>, the </a:t>
            </a:r>
            <a:r>
              <a:rPr lang="en-US" sz="2000" b="1"/>
              <a:t>bi-direction communication </a:t>
            </a:r>
            <a:r>
              <a:rPr lang="en-US" altLang="zh-CN" sz="2000" b="1"/>
              <a:t>highway is built</a:t>
            </a:r>
            <a:r>
              <a:rPr lang="en-US" altLang="zh-CN" sz="2000"/>
              <a:t>, and we can leverage it freely</a:t>
            </a:r>
          </a:p>
          <a:p>
            <a:pPr marL="5715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000"/>
              <a:t>A</a:t>
            </a:r>
            <a:r>
              <a:rPr lang="en-US" sz="2000"/>
              <a:t>utomatically achieve high human precision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D7EB54-AEC7-157F-2104-F780A96784E8}"/>
              </a:ext>
            </a:extLst>
          </p:cNvPr>
          <p:cNvSpPr txBox="1"/>
          <p:nvPr/>
        </p:nvSpPr>
        <p:spPr>
          <a:xfrm>
            <a:off x="19619708" y="1616690"/>
            <a:ext cx="8943108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80000"/>
              </a:lnSpc>
              <a:spcBef>
                <a:spcPts val="1000"/>
              </a:spcBef>
            </a:pPr>
            <a:r>
              <a:rPr lang="en-US" sz="1800"/>
              <a:t>Upgrade a given deep model to a self-explaining version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C3078B-ACE7-EAA6-F6BD-7EBC3AC0C695}"/>
              </a:ext>
            </a:extLst>
          </p:cNvPr>
          <p:cNvSpPr txBox="1"/>
          <p:nvPr/>
        </p:nvSpPr>
        <p:spPr>
          <a:xfrm>
            <a:off x="110532" y="7184358"/>
            <a:ext cx="7253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>
                <a:latin typeface="Calibri" panose="020F0502020204030204" pitchFamily="34" charset="0"/>
              </a:rPr>
              <a:t>The usefulness are inherently limited because most existing self-explaining models are </a:t>
            </a:r>
            <a:r>
              <a:rPr lang="en-US" sz="2000" b="1" i="1">
                <a:solidFill>
                  <a:srgbClr val="C00000"/>
                </a:solidFill>
                <a:latin typeface="Calibri" panose="020F0502020204030204" pitchFamily="34" charset="0"/>
              </a:rPr>
              <a:t>not on the same page with humans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8340D-CBC0-BA0D-6FF1-4FB1F923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05655" y="6467818"/>
            <a:ext cx="1822142" cy="1685268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8EFDAEE6-A4E1-1FFC-0948-A9A750CE60CD}"/>
              </a:ext>
            </a:extLst>
          </p:cNvPr>
          <p:cNvSpPr/>
          <p:nvPr/>
        </p:nvSpPr>
        <p:spPr>
          <a:xfrm>
            <a:off x="13572444" y="2212549"/>
            <a:ext cx="530249" cy="230832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27CAD2-324F-61FD-DD39-54495BBD23A9}"/>
              </a:ext>
            </a:extLst>
          </p:cNvPr>
          <p:cNvSpPr txBox="1"/>
          <p:nvPr/>
        </p:nvSpPr>
        <p:spPr>
          <a:xfrm>
            <a:off x="11733796" y="5309165"/>
            <a:ext cx="5390494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sz="2800" b="1"/>
              <a:t>Prediction performance</a:t>
            </a:r>
            <a:r>
              <a:rPr lang="en-US" sz="2800"/>
              <a:t>?</a:t>
            </a:r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778A42-D2E7-4868-3975-CEE9EF42DDBB}"/>
              </a:ext>
            </a:extLst>
          </p:cNvPr>
          <p:cNvSpPr txBox="1"/>
          <p:nvPr/>
        </p:nvSpPr>
        <p:spPr>
          <a:xfrm>
            <a:off x="12643685" y="2263201"/>
            <a:ext cx="5390494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sz="2800" b="1"/>
              <a:t>Human precision?</a:t>
            </a:r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84620C-9FFF-431D-3B31-801CDDBA0E02}"/>
              </a:ext>
            </a:extLst>
          </p:cNvPr>
          <p:cNvSpPr txBox="1"/>
          <p:nvPr/>
        </p:nvSpPr>
        <p:spPr>
          <a:xfrm>
            <a:off x="23784229" y="4644645"/>
            <a:ext cx="4857326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/>
              <a:t>Whether humans find the explanations reasonable and naturally leads to the prediction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9CA450-1E75-158C-F06E-E269E79AF5C9}"/>
              </a:ext>
            </a:extLst>
          </p:cNvPr>
          <p:cNvSpPr txBox="1"/>
          <p:nvPr/>
        </p:nvSpPr>
        <p:spPr>
          <a:xfrm>
            <a:off x="7279518" y="7365597"/>
            <a:ext cx="6898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>
                <a:effectLst/>
                <a:latin typeface="Calibri" panose="020F0502020204030204" pitchFamily="34" charset="0"/>
              </a:rPr>
              <a:t>The usefulness are inherentl</a:t>
            </a:r>
            <a:r>
              <a:rPr lang="en-US" sz="2000" i="1">
                <a:latin typeface="Calibri" panose="020F0502020204030204" pitchFamily="34" charset="0"/>
              </a:rPr>
              <a:t>y </a:t>
            </a:r>
            <a:r>
              <a:rPr lang="en-US" sz="2000" i="1">
                <a:effectLst/>
                <a:latin typeface="Calibri" panose="020F0502020204030204" pitchFamily="34" charset="0"/>
              </a:rPr>
              <a:t>limited because most existing self-explaining models are </a:t>
            </a:r>
            <a:r>
              <a:rPr lang="en-US" sz="2000" b="1" i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not on the same page with humans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857CD7-4051-D69C-40EB-3306CBFAD01A}"/>
              </a:ext>
            </a:extLst>
          </p:cNvPr>
          <p:cNvSpPr txBox="1"/>
          <p:nvPr/>
        </p:nvSpPr>
        <p:spPr>
          <a:xfrm>
            <a:off x="16166136" y="1629265"/>
            <a:ext cx="5383295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>
                <a:effectLst/>
                <a:latin typeface="Calibri" panose="020F0502020204030204" pitchFamily="34" charset="0"/>
              </a:rPr>
              <a:t>Explanations reasonable to humans?</a:t>
            </a:r>
            <a:endParaRPr lang="en-US" sz="2400"/>
          </a:p>
          <a:p>
            <a:pPr algn="ctr">
              <a:lnSpc>
                <a:spcPct val="80000"/>
              </a:lnSpc>
            </a:pPr>
            <a:endParaRPr lang="en-US" altLang="zh-CN" sz="2400"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0ADC0D-8883-1056-D2B8-1BFE43A85A38}"/>
              </a:ext>
            </a:extLst>
          </p:cNvPr>
          <p:cNvSpPr txBox="1"/>
          <p:nvPr/>
        </p:nvSpPr>
        <p:spPr>
          <a:xfrm>
            <a:off x="11039307" y="9190005"/>
            <a:ext cx="1156335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i="1"/>
              <a:t>Cannot derive useful and actionable insights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6EF94DA-22C5-42EA-DC02-75F2F52008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5766" y="3884664"/>
            <a:ext cx="1075585" cy="12073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6B62003-E0A5-F77C-B5CE-01B786E9D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6418" y="3906373"/>
            <a:ext cx="1033323" cy="1033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CB4BE-D500-66AD-BE1B-788355031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1876" y="5589937"/>
            <a:ext cx="434564" cy="457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E77FC-BBA5-0A7C-C98F-65BFDAB96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5806" y="6006247"/>
            <a:ext cx="544153" cy="520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7AD14C-89B3-45DB-EAB4-B22F997D8DA6}"/>
              </a:ext>
            </a:extLst>
          </p:cNvPr>
          <p:cNvSpPr txBox="1"/>
          <p:nvPr/>
        </p:nvSpPr>
        <p:spPr>
          <a:xfrm>
            <a:off x="15615788" y="7438810"/>
            <a:ext cx="1460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chemeClr val="accent3"/>
                </a:solidFill>
              </a:rPr>
              <a:t>Is </a:t>
            </a:r>
            <a:r>
              <a:rPr lang="en-US" sz="1800" err="1">
                <a:solidFill>
                  <a:schemeClr val="accent3"/>
                </a:solidFill>
              </a:rPr>
              <a:t>expla</a:t>
            </a:r>
            <a:r>
              <a:rPr lang="en-US" sz="1800">
                <a:solidFill>
                  <a:schemeClr val="accent3"/>
                </a:solidFill>
              </a:rPr>
              <a:t>, the models will mostly explain from the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B25E94-E60B-35CC-4CC3-31490EBF275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2858" y="-259377"/>
            <a:ext cx="1876067" cy="1876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A04CC1-E48C-C887-0950-592B920F2B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83" y="3128430"/>
            <a:ext cx="1822142" cy="1685268"/>
          </a:xfrm>
          <a:prstGeom prst="rect">
            <a:avLst/>
          </a:prstGeom>
        </p:spPr>
      </p:pic>
      <p:pic>
        <p:nvPicPr>
          <p:cNvPr id="18" name="Picture 6" descr="Insight Icon Images – Browse 11,083 Stock Photos, Vectors, and Video |  Adobe Stock">
            <a:extLst>
              <a:ext uri="{FF2B5EF4-FFF2-40B4-BE49-F238E27FC236}">
                <a16:creationId xmlns:a16="http://schemas.microsoft.com/office/drawing/2014/main" id="{121BF3A1-3CEB-079E-1BE8-5D90C8AFA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0"/>
          <a:stretch/>
        </p:blipFill>
        <p:spPr bwMode="auto">
          <a:xfrm>
            <a:off x="5880455" y="3128430"/>
            <a:ext cx="1201061" cy="1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D25BED-FAA7-F790-F17B-553F4C0FE4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1290" y="3093447"/>
            <a:ext cx="1273426" cy="142947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06E603-3B1F-A921-07FD-1E1E92CF719B}"/>
              </a:ext>
            </a:extLst>
          </p:cNvPr>
          <p:cNvCxnSpPr>
            <a:cxnSpLocks/>
          </p:cNvCxnSpPr>
          <p:nvPr/>
        </p:nvCxnSpPr>
        <p:spPr>
          <a:xfrm flipH="1">
            <a:off x="6912025" y="3913803"/>
            <a:ext cx="1797862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5B5E92-45CF-2339-2465-AF0693E79526}"/>
              </a:ext>
            </a:extLst>
          </p:cNvPr>
          <p:cNvCxnSpPr>
            <a:cxnSpLocks/>
          </p:cNvCxnSpPr>
          <p:nvPr/>
        </p:nvCxnSpPr>
        <p:spPr>
          <a:xfrm>
            <a:off x="6964923" y="3557928"/>
            <a:ext cx="1744964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4F01CA6-93A2-9678-8CF5-92791403353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79702" y="6837323"/>
            <a:ext cx="741432" cy="741432"/>
          </a:xfrm>
          <a:prstGeom prst="rect">
            <a:avLst/>
          </a:prstGeom>
        </p:spPr>
      </p:pic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86449B7B-5817-20F6-669C-336C838D4ABD}"/>
              </a:ext>
            </a:extLst>
          </p:cNvPr>
          <p:cNvSpPr/>
          <p:nvPr/>
        </p:nvSpPr>
        <p:spPr>
          <a:xfrm>
            <a:off x="5660908" y="1208554"/>
            <a:ext cx="5762262" cy="1554183"/>
          </a:xfrm>
          <a:prstGeom prst="wedgeRoundRectCallout">
            <a:avLst>
              <a:gd name="adj1" fmla="val -32993"/>
              <a:gd name="adj2" fmla="val 68923"/>
              <a:gd name="adj3" fmla="val 16667"/>
            </a:avLst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93EBF3-6D2A-3028-4218-C21E02BC508D}"/>
              </a:ext>
            </a:extLst>
          </p:cNvPr>
          <p:cNvSpPr txBox="1"/>
          <p:nvPr/>
        </p:nvSpPr>
        <p:spPr>
          <a:xfrm>
            <a:off x="5459842" y="1189691"/>
            <a:ext cx="616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/>
              <a:t>Logic rules</a:t>
            </a:r>
            <a:endParaRPr lang="en-US" sz="2800" b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C45AB7-7AEE-C008-CFBE-72DD0D1282FE}"/>
              </a:ext>
            </a:extLst>
          </p:cNvPr>
          <p:cNvSpPr txBox="1"/>
          <p:nvPr/>
        </p:nvSpPr>
        <p:spPr>
          <a:xfrm>
            <a:off x="13494837" y="5003683"/>
            <a:ext cx="5383295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>
                <a:effectLst/>
                <a:latin typeface="Calibri" panose="020F0502020204030204" pitchFamily="34" charset="0"/>
              </a:rPr>
              <a:t>Explanations reasonable to humans?</a:t>
            </a:r>
            <a:endParaRPr lang="en-US" sz="2400"/>
          </a:p>
          <a:p>
            <a:pPr algn="ctr">
              <a:lnSpc>
                <a:spcPct val="80000"/>
              </a:lnSpc>
            </a:pPr>
            <a:endParaRPr lang="en-US" altLang="zh-CN" sz="2400"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9A0D56-7119-E169-21B8-3AA7815A8A17}"/>
              </a:ext>
            </a:extLst>
          </p:cNvPr>
          <p:cNvSpPr txBox="1"/>
          <p:nvPr/>
        </p:nvSpPr>
        <p:spPr>
          <a:xfrm>
            <a:off x="6009810" y="1933074"/>
            <a:ext cx="5023199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/>
              <a:t>Close to human decision logic</a:t>
            </a:r>
            <a:endParaRPr lang="en-US" sz="240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55AAE63-E488-3DA8-6E88-7E0E8FA273EA}"/>
              </a:ext>
            </a:extLst>
          </p:cNvPr>
          <p:cNvGraphicFramePr>
            <a:graphicFrameLocks/>
          </p:cNvGraphicFramePr>
          <p:nvPr/>
        </p:nvGraphicFramePr>
        <p:xfrm>
          <a:off x="9902267" y="8726383"/>
          <a:ext cx="3401491" cy="20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3A9F3DA-C158-43D2-C941-54B00F55F98D}"/>
              </a:ext>
            </a:extLst>
          </p:cNvPr>
          <p:cNvSpPr txBox="1"/>
          <p:nvPr/>
        </p:nvSpPr>
        <p:spPr>
          <a:xfrm>
            <a:off x="13950950" y="36195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5FE164-E381-6733-2108-D417F45F5CD7}"/>
              </a:ext>
            </a:extLst>
          </p:cNvPr>
          <p:cNvSpPr txBox="1"/>
          <p:nvPr/>
        </p:nvSpPr>
        <p:spPr>
          <a:xfrm>
            <a:off x="5523397" y="7830689"/>
            <a:ext cx="2591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LIME Anchor SENN RCN Ours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84948C-54AA-DBB2-C2D7-05056817C4D1}"/>
              </a:ext>
            </a:extLst>
          </p:cNvPr>
          <p:cNvSpPr txBox="1"/>
          <p:nvPr/>
        </p:nvSpPr>
        <p:spPr>
          <a:xfrm rot="19611153">
            <a:off x="10611967" y="10710270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LIME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19A119-5440-69CE-6A54-04CEA1FA62F1}"/>
              </a:ext>
            </a:extLst>
          </p:cNvPr>
          <p:cNvSpPr txBox="1"/>
          <p:nvPr/>
        </p:nvSpPr>
        <p:spPr>
          <a:xfrm rot="19611153">
            <a:off x="10923319" y="10710103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Anchor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80E498-43EE-BC15-DF09-034FA00B5892}"/>
              </a:ext>
            </a:extLst>
          </p:cNvPr>
          <p:cNvSpPr txBox="1"/>
          <p:nvPr/>
        </p:nvSpPr>
        <p:spPr>
          <a:xfrm rot="19611153">
            <a:off x="11385537" y="10697123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SENN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E22BE4-26D9-69F3-3057-C51823E9A179}"/>
              </a:ext>
            </a:extLst>
          </p:cNvPr>
          <p:cNvSpPr txBox="1"/>
          <p:nvPr/>
        </p:nvSpPr>
        <p:spPr>
          <a:xfrm rot="19611153">
            <a:off x="11910436" y="10670790"/>
            <a:ext cx="537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RCN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464698-9DF0-D906-98B2-5ED4E64E8473}"/>
              </a:ext>
            </a:extLst>
          </p:cNvPr>
          <p:cNvSpPr txBox="1"/>
          <p:nvPr/>
        </p:nvSpPr>
        <p:spPr>
          <a:xfrm rot="19611153">
            <a:off x="12284575" y="10670790"/>
            <a:ext cx="577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Ours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5AAC9F-4B2D-24D0-A42B-673745DBB1F7}"/>
              </a:ext>
            </a:extLst>
          </p:cNvPr>
          <p:cNvSpPr txBox="1"/>
          <p:nvPr/>
        </p:nvSpPr>
        <p:spPr>
          <a:xfrm>
            <a:off x="11190248" y="920003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+48%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60E8C-8C29-69BC-46B3-527327E3941F}"/>
              </a:ext>
            </a:extLst>
          </p:cNvPr>
          <p:cNvSpPr txBox="1"/>
          <p:nvPr/>
        </p:nvSpPr>
        <p:spPr>
          <a:xfrm>
            <a:off x="6327152" y="1569344"/>
            <a:ext cx="454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awesome AND tasty =&gt; positive sentiment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DC9616-35C4-9E38-844D-80795BC1989D}"/>
              </a:ext>
            </a:extLst>
          </p:cNvPr>
          <p:cNvSpPr txBox="1"/>
          <p:nvPr/>
        </p:nvSpPr>
        <p:spPr>
          <a:xfrm>
            <a:off x="14419318" y="658889"/>
            <a:ext cx="4353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>
                <a:solidFill>
                  <a:schemeClr val="bg1">
                    <a:lumMod val="65000"/>
                  </a:schemeClr>
                </a:solidFill>
              </a:rPr>
              <a:t>not BEFORE good =&gt; negative sentiment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57DDCB-C86E-BD70-6E07-8FB810C68617}"/>
              </a:ext>
            </a:extLst>
          </p:cNvPr>
          <p:cNvSpPr txBox="1"/>
          <p:nvPr/>
        </p:nvSpPr>
        <p:spPr>
          <a:xfrm>
            <a:off x="6001576" y="2250159"/>
            <a:ext cx="5023199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/>
              <a:t>Widely applied for making predictions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CF4ABF-D127-65FA-81C6-4F909DA6E856}"/>
              </a:ext>
            </a:extLst>
          </p:cNvPr>
          <p:cNvSpPr txBox="1"/>
          <p:nvPr/>
        </p:nvSpPr>
        <p:spPr>
          <a:xfrm>
            <a:off x="6925168" y="4877233"/>
            <a:ext cx="5134838" cy="739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</a:pPr>
            <a:r>
              <a:rPr lang="en-US" sz="2800" b="1"/>
              <a:t>Minimum human effort</a:t>
            </a:r>
          </a:p>
          <a:p>
            <a:pPr marL="0" lvl="1" algn="ctr">
              <a:lnSpc>
                <a:spcPct val="80000"/>
              </a:lnSpc>
            </a:pPr>
            <a:r>
              <a:rPr lang="en-US" altLang="zh-CN" sz="2400"/>
              <a:t>Define the form of the rule</a:t>
            </a:r>
            <a:endParaRPr lang="en-US" sz="2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F29951-BAA1-0047-B7D1-07B688240122}"/>
              </a:ext>
            </a:extLst>
          </p:cNvPr>
          <p:cNvSpPr txBox="1"/>
          <p:nvPr/>
        </p:nvSpPr>
        <p:spPr>
          <a:xfrm>
            <a:off x="4217853" y="4852359"/>
            <a:ext cx="3593103" cy="2227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sz="2800" b="1"/>
              <a:t>Select rules automatically</a:t>
            </a:r>
          </a:p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r>
              <a:rPr lang="en-US" altLang="zh-CN" sz="2400"/>
              <a:t>Select rules that lead to accurate prediction and high human precision</a:t>
            </a:r>
          </a:p>
          <a:p>
            <a:pPr marL="228600" lvl="1" algn="ctr">
              <a:lnSpc>
                <a:spcPct val="80000"/>
              </a:lnSpc>
              <a:spcBef>
                <a:spcPts val="1000"/>
              </a:spcBef>
            </a:pPr>
            <a:endParaRPr lang="en-US" sz="2400" b="1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FC1300-D427-316A-B8F9-83B03EDAA6B0}"/>
              </a:ext>
            </a:extLst>
          </p:cNvPr>
          <p:cNvSpPr txBox="1"/>
          <p:nvPr/>
        </p:nvSpPr>
        <p:spPr>
          <a:xfrm>
            <a:off x="7811178" y="5638372"/>
            <a:ext cx="35110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/>
              <a:t>e.g., </a:t>
            </a:r>
            <a:r>
              <a:rPr lang="en-US" altLang="zh-CN" sz="2000" i="1">
                <a:solidFill>
                  <a:schemeClr val="bg1">
                    <a:lumMod val="65000"/>
                  </a:schemeClr>
                </a:solidFill>
              </a:rPr>
              <a:t>basic unit: word</a:t>
            </a:r>
          </a:p>
          <a:p>
            <a:pPr algn="ctr"/>
            <a:r>
              <a:rPr lang="en-US" altLang="zh-CN" sz="2000" i="1">
                <a:solidFill>
                  <a:schemeClr val="bg1">
                    <a:lumMod val="65000"/>
                  </a:schemeClr>
                </a:solidFill>
              </a:rPr>
              <a:t>logical connectives = {AND, OR}</a:t>
            </a:r>
          </a:p>
          <a:p>
            <a:pPr algn="ctr"/>
            <a:r>
              <a:rPr lang="en-US" altLang="zh-CN" sz="2000" i="1">
                <a:solidFill>
                  <a:schemeClr val="bg1">
                    <a:lumMod val="65000"/>
                  </a:schemeClr>
                </a:solidFill>
              </a:rPr>
              <a:t>max rule length = 4</a:t>
            </a:r>
            <a:endParaRPr lang="en-US" sz="2000" i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3432668D-D73E-3B15-1E88-D97BE486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6" y="0"/>
            <a:ext cx="12188914" cy="1024845"/>
          </a:xfrm>
        </p:spPr>
        <p:txBody>
          <a:bodyPr/>
          <a:lstStyle/>
          <a:p>
            <a:r>
              <a:rPr lang="en-US" sz="4800">
                <a:latin typeface="+mn-lt"/>
                <a:ea typeface="+mn-ea"/>
                <a:cs typeface="+mn-cs"/>
              </a:rPr>
              <a:t>Our Method: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SELOR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68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5|69.7|8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7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4|3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|59.8|30.3|11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2015</Words>
  <Application>Microsoft Office PowerPoint</Application>
  <PresentationFormat>Widescreen</PresentationFormat>
  <Paragraphs>493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AdvPS405B6</vt:lpstr>
      <vt:lpstr>-apple-system</vt:lpstr>
      <vt:lpstr>LinLibertineTI</vt:lpstr>
      <vt:lpstr>Arial</vt:lpstr>
      <vt:lpstr>Calibri</vt:lpstr>
      <vt:lpstr>Cambria Math</vt:lpstr>
      <vt:lpstr>Segoe UI Light</vt:lpstr>
      <vt:lpstr>Wingdings</vt:lpstr>
      <vt:lpstr>Office Theme</vt:lpstr>
      <vt:lpstr>Self-explaining deep models with logic rule reasoning</vt:lpstr>
      <vt:lpstr>We will Discuss About</vt:lpstr>
      <vt:lpstr>Trust Issues with Deep Models</vt:lpstr>
      <vt:lpstr>Trust Issues with Deep Models</vt:lpstr>
      <vt:lpstr>Trust Issues with Deep Models</vt:lpstr>
      <vt:lpstr>Limitation of Post-Hoc Explanations</vt:lpstr>
      <vt:lpstr>Our Method: SELOR</vt:lpstr>
      <vt:lpstr>Our Method: SELOR</vt:lpstr>
      <vt:lpstr>Our Method: SELOR</vt:lpstr>
      <vt:lpstr>Framework</vt:lpstr>
      <vt:lpstr>Framework</vt:lpstr>
      <vt:lpstr>Framework</vt:lpstr>
      <vt:lpstr>Optimization</vt:lpstr>
      <vt:lpstr>Optimization</vt:lpstr>
      <vt:lpstr>PowerPoint Presentation</vt:lpstr>
      <vt:lpstr>PowerPoint Presentation</vt:lpstr>
      <vt:lpstr>PowerPoint Presentation</vt:lpstr>
      <vt:lpstr>PowerPoint Presentation</vt:lpstr>
      <vt:lpstr>Understanding the Explainable Framework</vt:lpstr>
      <vt:lpstr>Understanding the Explainable Framework</vt:lpstr>
      <vt:lpstr>Understanding the Explainable Framework</vt:lpstr>
      <vt:lpstr>Limitation and Future Work</vt:lpstr>
      <vt:lpstr>Explainable Machine Reasoning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Reasoning and Explaining like Humans:  Reshaping Deep Models for Trust Building</dc:title>
  <dc:creator>Xiting Wang</dc:creator>
  <cp:lastModifiedBy>Xiting Wang</cp:lastModifiedBy>
  <cp:revision>1</cp:revision>
  <dcterms:created xsi:type="dcterms:W3CDTF">2022-08-09T06:17:14Z</dcterms:created>
  <dcterms:modified xsi:type="dcterms:W3CDTF">2022-10-25T06:47:11Z</dcterms:modified>
</cp:coreProperties>
</file>